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71" r:id="rId4"/>
    <p:sldId id="282" r:id="rId5"/>
    <p:sldId id="291" r:id="rId6"/>
    <p:sldId id="292" r:id="rId7"/>
    <p:sldId id="290" r:id="rId8"/>
    <p:sldId id="284" r:id="rId9"/>
    <p:sldId id="258" r:id="rId10"/>
    <p:sldId id="259" r:id="rId11"/>
    <p:sldId id="260" r:id="rId12"/>
    <p:sldId id="287" r:id="rId13"/>
    <p:sldId id="288" r:id="rId14"/>
    <p:sldId id="262" r:id="rId15"/>
    <p:sldId id="265" r:id="rId16"/>
    <p:sldId id="263" r:id="rId17"/>
    <p:sldId id="264" r:id="rId18"/>
    <p:sldId id="267" r:id="rId19"/>
    <p:sldId id="268" r:id="rId20"/>
    <p:sldId id="266" r:id="rId21"/>
    <p:sldId id="269" r:id="rId22"/>
    <p:sldId id="270" r:id="rId23"/>
    <p:sldId id="272" r:id="rId24"/>
    <p:sldId id="273" r:id="rId25"/>
    <p:sldId id="274" r:id="rId26"/>
    <p:sldId id="275" r:id="rId27"/>
    <p:sldId id="276" r:id="rId28"/>
    <p:sldId id="277" r:id="rId29"/>
    <p:sldId id="278" r:id="rId30"/>
    <p:sldId id="281" r:id="rId31"/>
    <p:sldId id="279" r:id="rId32"/>
    <p:sldId id="280" r:id="rId33"/>
    <p:sldId id="285" r:id="rId34"/>
    <p:sldId id="286" r:id="rId35"/>
    <p:sldId id="289" r:id="rId36"/>
  </p:sldIdLst>
  <p:sldSz cx="12192000" cy="6858000"/>
  <p:notesSz cx="672465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17867A-52E2-4C16-A615-36E766221518}" type="doc">
      <dgm:prSet loTypeId="urn:microsoft.com/office/officeart/2005/8/layout/orgChart1" loCatId="hierarchy" qsTypeId="urn:microsoft.com/office/officeart/2005/8/quickstyle/simple3" qsCatId="simple" csTypeId="urn:microsoft.com/office/officeart/2005/8/colors/colorful4" csCatId="colorful" phldr="1"/>
      <dgm:spPr/>
      <dgm:t>
        <a:bodyPr/>
        <a:lstStyle/>
        <a:p>
          <a:endParaRPr lang="it-IT"/>
        </a:p>
      </dgm:t>
    </dgm:pt>
    <dgm:pt modelId="{80F60966-0EA2-41AE-B048-2494B4D69562}">
      <dgm:prSet phldrT="[Testo]" custT="1"/>
      <dgm:spPr/>
      <dgm:t>
        <a:bodyPr/>
        <a:lstStyle/>
        <a:p>
          <a:r>
            <a:rPr lang="it-IT" sz="2400" b="1" dirty="0"/>
            <a:t>Presidenza del Consiglio Draghi</a:t>
          </a:r>
          <a:endParaRPr lang="it-IT" sz="1800" b="1" dirty="0"/>
        </a:p>
      </dgm:t>
    </dgm:pt>
    <dgm:pt modelId="{10A790FB-B537-4174-A67C-496E82D0A108}" type="parTrans" cxnId="{249FDF2F-7055-4AE5-B348-F6085CED1A92}">
      <dgm:prSet/>
      <dgm:spPr/>
      <dgm:t>
        <a:bodyPr/>
        <a:lstStyle/>
        <a:p>
          <a:endParaRPr lang="it-IT" sz="2000"/>
        </a:p>
      </dgm:t>
    </dgm:pt>
    <dgm:pt modelId="{A203E051-324F-4A91-878F-38800F530E3C}" type="sibTrans" cxnId="{249FDF2F-7055-4AE5-B348-F6085CED1A92}">
      <dgm:prSet/>
      <dgm:spPr/>
      <dgm:t>
        <a:bodyPr/>
        <a:lstStyle/>
        <a:p>
          <a:endParaRPr lang="it-IT" sz="2000"/>
        </a:p>
      </dgm:t>
    </dgm:pt>
    <dgm:pt modelId="{3EFE5CA9-EDD1-4E5C-BE61-30ADC71EA6A1}">
      <dgm:prSet phldrT="[Testo]" custT="1"/>
      <dgm:spPr/>
      <dgm:t>
        <a:bodyPr/>
        <a:lstStyle/>
        <a:p>
          <a:r>
            <a:rPr lang="it-IT" sz="1800" b="1"/>
            <a:t>Funzioni di impulso e indirizzo</a:t>
          </a:r>
          <a:endParaRPr lang="it-IT" sz="1800" b="1" dirty="0"/>
        </a:p>
      </dgm:t>
    </dgm:pt>
    <dgm:pt modelId="{1D445F0B-AFD7-411D-98A8-B02EA706E0D1}" type="parTrans" cxnId="{FFD31DB3-A52D-4567-AF0F-A10BFBC3770F}">
      <dgm:prSet/>
      <dgm:spPr/>
      <dgm:t>
        <a:bodyPr/>
        <a:lstStyle/>
        <a:p>
          <a:endParaRPr lang="it-IT" sz="2000"/>
        </a:p>
      </dgm:t>
    </dgm:pt>
    <dgm:pt modelId="{7EF2BAA5-BFB4-4414-B386-1E8FCA58F1AB}" type="sibTrans" cxnId="{FFD31DB3-A52D-4567-AF0F-A10BFBC3770F}">
      <dgm:prSet/>
      <dgm:spPr/>
      <dgm:t>
        <a:bodyPr/>
        <a:lstStyle/>
        <a:p>
          <a:endParaRPr lang="it-IT" sz="2000"/>
        </a:p>
      </dgm:t>
    </dgm:pt>
    <dgm:pt modelId="{21306486-F495-4847-9A2C-CA22B582EEA2}">
      <dgm:prSet phldrT="[Testo]" custT="1"/>
      <dgm:spPr/>
      <dgm:t>
        <a:bodyPr/>
        <a:lstStyle/>
        <a:p>
          <a:r>
            <a:rPr lang="it-IT" sz="1800" b="1"/>
            <a:t>Funzione di monitoraggio e rendicontazione</a:t>
          </a:r>
          <a:endParaRPr lang="it-IT" sz="1800" b="1" dirty="0"/>
        </a:p>
      </dgm:t>
    </dgm:pt>
    <dgm:pt modelId="{A4675D59-0FF6-447B-AFBB-2744EB2124F6}" type="parTrans" cxnId="{BE71A75D-37DC-455D-BA71-C56903E38E33}">
      <dgm:prSet/>
      <dgm:spPr/>
      <dgm:t>
        <a:bodyPr/>
        <a:lstStyle/>
        <a:p>
          <a:endParaRPr lang="it-IT" sz="2000"/>
        </a:p>
      </dgm:t>
    </dgm:pt>
    <dgm:pt modelId="{20108066-7B12-4439-9CCB-5BC4F7EE0A5C}" type="sibTrans" cxnId="{BE71A75D-37DC-455D-BA71-C56903E38E33}">
      <dgm:prSet/>
      <dgm:spPr/>
      <dgm:t>
        <a:bodyPr/>
        <a:lstStyle/>
        <a:p>
          <a:endParaRPr lang="it-IT" sz="2000"/>
        </a:p>
      </dgm:t>
    </dgm:pt>
    <dgm:pt modelId="{5B389F19-D16F-42D8-866F-884DE28B7803}">
      <dgm:prSet custT="1"/>
      <dgm:spPr/>
      <dgm:t>
        <a:bodyPr/>
        <a:lstStyle/>
        <a:p>
          <a:r>
            <a:rPr lang="it-IT" sz="1800" b="1"/>
            <a:t>Funzione di concreta attuazione</a:t>
          </a:r>
          <a:endParaRPr lang="it-IT" sz="1800" b="1" dirty="0"/>
        </a:p>
      </dgm:t>
    </dgm:pt>
    <dgm:pt modelId="{8D6E7722-3742-4842-8578-42177839A56F}" type="parTrans" cxnId="{74E574FE-E547-49ED-86D6-96BC2DF33012}">
      <dgm:prSet/>
      <dgm:spPr/>
      <dgm:t>
        <a:bodyPr/>
        <a:lstStyle/>
        <a:p>
          <a:endParaRPr lang="it-IT" sz="2000"/>
        </a:p>
      </dgm:t>
    </dgm:pt>
    <dgm:pt modelId="{5C967926-797D-432E-B49F-BBA22058380C}" type="sibTrans" cxnId="{74E574FE-E547-49ED-86D6-96BC2DF33012}">
      <dgm:prSet/>
      <dgm:spPr/>
      <dgm:t>
        <a:bodyPr/>
        <a:lstStyle/>
        <a:p>
          <a:endParaRPr lang="it-IT" sz="2000"/>
        </a:p>
      </dgm:t>
    </dgm:pt>
    <dgm:pt modelId="{0B27C956-0EC3-4B2C-ABCA-1CB41E7B941F}">
      <dgm:prSet custT="1"/>
      <dgm:spPr/>
      <dgm:t>
        <a:bodyPr/>
        <a:lstStyle/>
        <a:p>
          <a:pPr algn="ctr"/>
          <a:r>
            <a:rPr lang="it-IT" sz="1600" b="1" dirty="0"/>
            <a:t>Cabina di Regia </a:t>
          </a:r>
          <a:r>
            <a:rPr lang="it-IT" sz="1600" dirty="0"/>
            <a:t> Presidenza del Consiglio</a:t>
          </a:r>
        </a:p>
      </dgm:t>
    </dgm:pt>
    <dgm:pt modelId="{C62DB222-C97E-4408-93E8-08654E6F0CA0}" type="sibTrans" cxnId="{5D446E53-296C-4E95-85D4-0ABE421F7D4F}">
      <dgm:prSet/>
      <dgm:spPr/>
      <dgm:t>
        <a:bodyPr/>
        <a:lstStyle/>
        <a:p>
          <a:endParaRPr lang="it-IT" sz="2000"/>
        </a:p>
      </dgm:t>
    </dgm:pt>
    <dgm:pt modelId="{3B8A2684-04CF-4B9F-8DC9-876C5CC62C16}" type="parTrans" cxnId="{5D446E53-296C-4E95-85D4-0ABE421F7D4F}">
      <dgm:prSet/>
      <dgm:spPr/>
      <dgm:t>
        <a:bodyPr/>
        <a:lstStyle/>
        <a:p>
          <a:endParaRPr lang="it-IT" sz="2000"/>
        </a:p>
      </dgm:t>
    </dgm:pt>
    <dgm:pt modelId="{B3ED9B86-281E-4924-817B-9AAC0EAB57C8}">
      <dgm:prSet custT="1"/>
      <dgm:spPr/>
      <dgm:t>
        <a:bodyPr/>
        <a:lstStyle/>
        <a:p>
          <a:pPr algn="ctr"/>
          <a:r>
            <a:rPr lang="it-IT" sz="1600" b="1" dirty="0"/>
            <a:t>Amministrazioni centrali</a:t>
          </a:r>
          <a:endParaRPr lang="it-IT" sz="1600" dirty="0"/>
        </a:p>
      </dgm:t>
    </dgm:pt>
    <dgm:pt modelId="{BDD7E18B-28F1-4C6B-A983-28C64CE75E72}" type="parTrans" cxnId="{7F990921-58E2-4CA0-8346-73FDA518B65B}">
      <dgm:prSet/>
      <dgm:spPr/>
      <dgm:t>
        <a:bodyPr/>
        <a:lstStyle/>
        <a:p>
          <a:endParaRPr lang="it-IT" sz="2000"/>
        </a:p>
      </dgm:t>
    </dgm:pt>
    <dgm:pt modelId="{F5028F55-CBD9-4E42-B113-BCF76D53A6ED}" type="sibTrans" cxnId="{7F990921-58E2-4CA0-8346-73FDA518B65B}">
      <dgm:prSet/>
      <dgm:spPr/>
      <dgm:t>
        <a:bodyPr/>
        <a:lstStyle/>
        <a:p>
          <a:endParaRPr lang="it-IT" sz="2000"/>
        </a:p>
      </dgm:t>
    </dgm:pt>
    <dgm:pt modelId="{D7442AD3-9A1C-4EAF-9748-E8C18D21F466}">
      <dgm:prSet custT="1"/>
      <dgm:spPr/>
      <dgm:t>
        <a:bodyPr/>
        <a:lstStyle/>
        <a:p>
          <a:pPr algn="ctr"/>
          <a:r>
            <a:rPr lang="it-IT" sz="1600" b="1" dirty="0"/>
            <a:t>Regioni, Province autonome e gli enti locali</a:t>
          </a:r>
        </a:p>
      </dgm:t>
    </dgm:pt>
    <dgm:pt modelId="{1525B688-CD6E-48FA-A76C-3E92611496AE}" type="parTrans" cxnId="{73462D78-BF74-4A4A-963D-9F2C98B56069}">
      <dgm:prSet/>
      <dgm:spPr/>
      <dgm:t>
        <a:bodyPr/>
        <a:lstStyle/>
        <a:p>
          <a:endParaRPr lang="it-IT" sz="2000"/>
        </a:p>
      </dgm:t>
    </dgm:pt>
    <dgm:pt modelId="{1116928F-D5B4-450D-8B5F-2CE03E280C2A}" type="sibTrans" cxnId="{73462D78-BF74-4A4A-963D-9F2C98B56069}">
      <dgm:prSet/>
      <dgm:spPr/>
      <dgm:t>
        <a:bodyPr/>
        <a:lstStyle/>
        <a:p>
          <a:endParaRPr lang="it-IT" sz="2000"/>
        </a:p>
      </dgm:t>
    </dgm:pt>
    <dgm:pt modelId="{BC7F4AA3-FCAD-4FFF-8E8A-6052F7930B5B}">
      <dgm:prSet custT="1"/>
      <dgm:spPr/>
      <dgm:t>
        <a:bodyPr/>
        <a:lstStyle/>
        <a:p>
          <a:r>
            <a:rPr lang="it-IT" sz="1400" b="1" dirty="0"/>
            <a:t>Tavolo permanente </a:t>
          </a:r>
          <a:r>
            <a:rPr lang="it-IT" sz="1400" dirty="0"/>
            <a:t>per il partenariato </a:t>
          </a:r>
        </a:p>
      </dgm:t>
    </dgm:pt>
    <dgm:pt modelId="{8A3FC1DD-ED2B-43B9-A1D2-AD6943B398CF}" type="parTrans" cxnId="{FAAF0AAB-7F5D-4CCB-8BAF-B0AAB42331C3}">
      <dgm:prSet/>
      <dgm:spPr/>
      <dgm:t>
        <a:bodyPr/>
        <a:lstStyle/>
        <a:p>
          <a:endParaRPr lang="it-IT" sz="2000"/>
        </a:p>
      </dgm:t>
    </dgm:pt>
    <dgm:pt modelId="{E433EDE6-186C-40DE-8C4D-4C1B6FA95040}" type="sibTrans" cxnId="{FAAF0AAB-7F5D-4CCB-8BAF-B0AAB42331C3}">
      <dgm:prSet/>
      <dgm:spPr/>
      <dgm:t>
        <a:bodyPr/>
        <a:lstStyle/>
        <a:p>
          <a:endParaRPr lang="it-IT" sz="2000"/>
        </a:p>
      </dgm:t>
    </dgm:pt>
    <dgm:pt modelId="{7D9CE7C1-D92C-4702-A68F-236632443204}">
      <dgm:prSet custT="1"/>
      <dgm:spPr/>
      <dgm:t>
        <a:bodyPr/>
        <a:lstStyle/>
        <a:p>
          <a:r>
            <a:rPr lang="it-IT" sz="1400" b="1" dirty="0"/>
            <a:t>Organi con funzioni di supporto</a:t>
          </a:r>
          <a:r>
            <a:rPr lang="it-IT" sz="1400" dirty="0"/>
            <a:t>: Segreteria tecnica Unità per la razionalizzazione della regolazione e Ufficio per la semplificazione</a:t>
          </a:r>
        </a:p>
      </dgm:t>
    </dgm:pt>
    <dgm:pt modelId="{A7F11A06-0156-4B5B-8034-6442D139AFD3}" type="parTrans" cxnId="{03ED14EB-1739-43B2-9EBA-62F8E5E7C665}">
      <dgm:prSet/>
      <dgm:spPr/>
      <dgm:t>
        <a:bodyPr/>
        <a:lstStyle/>
        <a:p>
          <a:endParaRPr lang="it-IT" sz="2000"/>
        </a:p>
      </dgm:t>
    </dgm:pt>
    <dgm:pt modelId="{D06997FB-133C-4C86-9485-76641FB43E1A}" type="sibTrans" cxnId="{03ED14EB-1739-43B2-9EBA-62F8E5E7C665}">
      <dgm:prSet/>
      <dgm:spPr/>
      <dgm:t>
        <a:bodyPr/>
        <a:lstStyle/>
        <a:p>
          <a:endParaRPr lang="it-IT" sz="2000"/>
        </a:p>
      </dgm:t>
    </dgm:pt>
    <dgm:pt modelId="{56F0507C-F929-4EFB-A625-0DF14E54188E}">
      <dgm:prSet custT="1"/>
      <dgm:spPr/>
      <dgm:t>
        <a:bodyPr/>
        <a:lstStyle/>
        <a:p>
          <a:r>
            <a:rPr lang="it-IT" sz="1200" dirty="0"/>
            <a:t>Per il coordinamento, monitoraggio, rendicontazione e controllo delle attività di gestione degli interventi previsti nel PNRR, ciascuna amministrazione </a:t>
          </a:r>
          <a:r>
            <a:rPr lang="it-IT" sz="1200" b="1" dirty="0"/>
            <a:t>individua una struttura dirigenziale </a:t>
          </a:r>
          <a:r>
            <a:rPr lang="it-IT" sz="1200" dirty="0"/>
            <a:t>di riferimento oppure istituisce una apposita </a:t>
          </a:r>
          <a:r>
            <a:rPr lang="it-IT" sz="1200" b="1" dirty="0"/>
            <a:t>unità di missione</a:t>
          </a:r>
        </a:p>
      </dgm:t>
    </dgm:pt>
    <dgm:pt modelId="{5CCAED66-94B7-46C2-8EAC-310E2BE30A47}" type="parTrans" cxnId="{589BC966-17AC-4DDA-9195-EE815455DD8C}">
      <dgm:prSet/>
      <dgm:spPr/>
      <dgm:t>
        <a:bodyPr/>
        <a:lstStyle/>
        <a:p>
          <a:endParaRPr lang="it-IT" sz="2000"/>
        </a:p>
      </dgm:t>
    </dgm:pt>
    <dgm:pt modelId="{7A39E6C8-282C-4388-8147-FAB2D8ED9A62}" type="sibTrans" cxnId="{589BC966-17AC-4DDA-9195-EE815455DD8C}">
      <dgm:prSet/>
      <dgm:spPr/>
      <dgm:t>
        <a:bodyPr/>
        <a:lstStyle/>
        <a:p>
          <a:endParaRPr lang="it-IT" sz="2000"/>
        </a:p>
      </dgm:t>
    </dgm:pt>
    <dgm:pt modelId="{36284541-9261-4BD4-AAB3-24BA87F7F6B2}">
      <dgm:prSet custT="1"/>
      <dgm:spPr/>
      <dgm:t>
        <a:bodyPr anchor="t" anchorCtr="0"/>
        <a:lstStyle/>
        <a:p>
          <a:pPr algn="just">
            <a:buNone/>
          </a:pPr>
          <a:r>
            <a:rPr lang="it-IT" sz="1200" dirty="0"/>
            <a:t>Queste strutture devono, tra l’altro, fungere da punto di contatto con il servizio centrale, anche al fine di:</a:t>
          </a:r>
        </a:p>
        <a:p>
          <a:pPr algn="just">
            <a:buFont typeface="Wingdings" panose="05000000000000000000" pitchFamily="2" charset="2"/>
            <a:buNone/>
          </a:pPr>
          <a:r>
            <a:rPr lang="it-IT" sz="1200" dirty="0"/>
            <a:t>- presentare le richieste di pagamento;</a:t>
          </a:r>
        </a:p>
        <a:p>
          <a:pPr algn="just">
            <a:buFont typeface="Wingdings" panose="05000000000000000000" pitchFamily="2" charset="2"/>
            <a:buNone/>
          </a:pPr>
          <a:r>
            <a:rPr lang="it-IT" sz="1200" dirty="0"/>
            <a:t>- trasmettere i dati finanziari e di realizzazione fisica e procedurale degli investimenti e delle riforme.</a:t>
          </a:r>
        </a:p>
      </dgm:t>
    </dgm:pt>
    <dgm:pt modelId="{AB6316EC-790A-45FA-B5C6-B7FC76AE7ABB}" type="parTrans" cxnId="{A40C322B-A664-4032-B527-46A8B01154E6}">
      <dgm:prSet/>
      <dgm:spPr/>
      <dgm:t>
        <a:bodyPr/>
        <a:lstStyle/>
        <a:p>
          <a:endParaRPr lang="it-IT" sz="2000"/>
        </a:p>
      </dgm:t>
    </dgm:pt>
    <dgm:pt modelId="{2CE536C8-4E7F-4208-A56C-DF90F7A34EFB}" type="sibTrans" cxnId="{A40C322B-A664-4032-B527-46A8B01154E6}">
      <dgm:prSet/>
      <dgm:spPr/>
      <dgm:t>
        <a:bodyPr/>
        <a:lstStyle/>
        <a:p>
          <a:endParaRPr lang="it-IT" sz="2000"/>
        </a:p>
      </dgm:t>
    </dgm:pt>
    <dgm:pt modelId="{653A7112-93DC-4724-8FCF-86F05C632BC7}">
      <dgm:prSet custT="1"/>
      <dgm:spPr/>
      <dgm:t>
        <a:bodyPr/>
        <a:lstStyle/>
        <a:p>
          <a:pPr algn="ctr"/>
          <a:r>
            <a:rPr lang="it-IT" sz="1400" b="1" dirty="0"/>
            <a:t>Servizio Centrale per il PNRR </a:t>
          </a:r>
          <a:r>
            <a:rPr lang="it-IT" sz="1400" dirty="0"/>
            <a:t>– Dipartimento della Ragioneria Generale dello Stato</a:t>
          </a:r>
        </a:p>
      </dgm:t>
    </dgm:pt>
    <dgm:pt modelId="{1678D63E-6EFC-462C-B066-0F3F33BAC3EE}" type="sibTrans" cxnId="{2153EB59-F4C1-4512-A92B-D2BC608DFB91}">
      <dgm:prSet/>
      <dgm:spPr/>
      <dgm:t>
        <a:bodyPr/>
        <a:lstStyle/>
        <a:p>
          <a:endParaRPr lang="it-IT" sz="2000"/>
        </a:p>
      </dgm:t>
    </dgm:pt>
    <dgm:pt modelId="{CFA1FAE1-7F6E-4EF2-BAF3-2F1C7BBA6A21}" type="parTrans" cxnId="{2153EB59-F4C1-4512-A92B-D2BC608DFB91}">
      <dgm:prSet/>
      <dgm:spPr/>
      <dgm:t>
        <a:bodyPr/>
        <a:lstStyle/>
        <a:p>
          <a:endParaRPr lang="it-IT" sz="2000"/>
        </a:p>
      </dgm:t>
    </dgm:pt>
    <dgm:pt modelId="{477B9230-F279-45DF-87CD-DCF69FD908D6}">
      <dgm:prSet custT="1"/>
      <dgm:spPr/>
      <dgm:t>
        <a:bodyPr anchor="t"/>
        <a:lstStyle/>
        <a:p>
          <a:pPr algn="ctr"/>
          <a:r>
            <a:rPr lang="it-IT" sz="1100" b="1" dirty="0"/>
            <a:t>Organi di controllo, audit anticorruzione e trasparenza </a:t>
          </a:r>
        </a:p>
        <a:p>
          <a:pPr algn="ctr"/>
          <a:r>
            <a:rPr lang="it-IT" sz="1100" b="0" dirty="0"/>
            <a:t>(art. 7)</a:t>
          </a:r>
        </a:p>
        <a:p>
          <a:pPr algn="just"/>
          <a:r>
            <a:rPr lang="it-IT" sz="1100" b="0" dirty="0"/>
            <a:t>1- Ufficio dirigenziale presso Dipartimento della Ragioneria – Ispettorato generale per i rapporti finanziari con l’UE (IGRUE);</a:t>
          </a:r>
        </a:p>
        <a:p>
          <a:pPr algn="just"/>
          <a:r>
            <a:rPr lang="it-IT" sz="1100" b="0" i="0" dirty="0"/>
            <a:t>2- Presso il Dipartimento della Ragioneria generale dello Stato del Ministero dell'economia e delle finanze, un'apposita unità di missione con compiti di coordinamento,</a:t>
          </a:r>
          <a:endParaRPr lang="it-IT" sz="1100" b="0" dirty="0"/>
        </a:p>
        <a:p>
          <a:pPr algn="just"/>
          <a:endParaRPr lang="it-IT" sz="1100" b="0" dirty="0"/>
        </a:p>
        <a:p>
          <a:pPr algn="just"/>
          <a:endParaRPr lang="it-IT" sz="1100" b="0" dirty="0"/>
        </a:p>
      </dgm:t>
    </dgm:pt>
    <dgm:pt modelId="{E04FC963-D7E6-4683-80BA-2C23B8DE34A2}" type="sibTrans" cxnId="{49F6C61D-B9B0-4867-B089-7ABDEF8F8989}">
      <dgm:prSet/>
      <dgm:spPr/>
      <dgm:t>
        <a:bodyPr/>
        <a:lstStyle/>
        <a:p>
          <a:endParaRPr lang="it-IT" sz="2000"/>
        </a:p>
      </dgm:t>
    </dgm:pt>
    <dgm:pt modelId="{12D09EE1-213B-4110-B9AE-9C5BB835B1DF}" type="parTrans" cxnId="{49F6C61D-B9B0-4867-B089-7ABDEF8F8989}">
      <dgm:prSet/>
      <dgm:spPr/>
      <dgm:t>
        <a:bodyPr/>
        <a:lstStyle/>
        <a:p>
          <a:endParaRPr lang="it-IT" sz="2000"/>
        </a:p>
      </dgm:t>
    </dgm:pt>
    <dgm:pt modelId="{CD02FBD6-20A5-4A29-B9FD-A67ECE992554}">
      <dgm:prSet custT="1"/>
      <dgm:spPr/>
      <dgm:t>
        <a:bodyPr anchor="t"/>
        <a:lstStyle/>
        <a:p>
          <a:pPr algn="ctr"/>
          <a:r>
            <a:rPr lang="it-IT" sz="1200" b="1" dirty="0"/>
            <a:t>Monitoraggio parlamentare</a:t>
          </a:r>
        </a:p>
        <a:p>
          <a:pPr algn="just"/>
          <a:r>
            <a:rPr lang="it-IT" sz="1200" dirty="0"/>
            <a:t>Oltre alla relazione semestrale sullo stato di attuazione del PNRR, sono stati introdotti ulteriori obblighi di trasmissione di materiale alle Camere al fine di assicurare il monitoraggio parlamentare</a:t>
          </a:r>
        </a:p>
      </dgm:t>
    </dgm:pt>
    <dgm:pt modelId="{5E052262-CBE4-462C-91AC-F58A1FB969B2}" type="parTrans" cxnId="{51472BBB-E52E-4A58-934D-A61EECAD4E5D}">
      <dgm:prSet/>
      <dgm:spPr/>
      <dgm:t>
        <a:bodyPr/>
        <a:lstStyle/>
        <a:p>
          <a:endParaRPr lang="it-IT" sz="2000"/>
        </a:p>
      </dgm:t>
    </dgm:pt>
    <dgm:pt modelId="{A65F3B64-9B59-4D7C-9F39-30533219EF9A}" type="sibTrans" cxnId="{51472BBB-E52E-4A58-934D-A61EECAD4E5D}">
      <dgm:prSet/>
      <dgm:spPr/>
      <dgm:t>
        <a:bodyPr/>
        <a:lstStyle/>
        <a:p>
          <a:endParaRPr lang="it-IT" sz="2000"/>
        </a:p>
      </dgm:t>
    </dgm:pt>
    <dgm:pt modelId="{863030E5-2C71-47F3-ACEF-9D9A4DC05F37}" type="pres">
      <dgm:prSet presAssocID="{B617867A-52E2-4C16-A615-36E766221518}" presName="hierChild1" presStyleCnt="0">
        <dgm:presLayoutVars>
          <dgm:orgChart val="1"/>
          <dgm:chPref val="1"/>
          <dgm:dir/>
          <dgm:animOne val="branch"/>
          <dgm:animLvl val="lvl"/>
          <dgm:resizeHandles/>
        </dgm:presLayoutVars>
      </dgm:prSet>
      <dgm:spPr/>
    </dgm:pt>
    <dgm:pt modelId="{6F4DFDBC-2FC5-4E53-B473-103D532A8A67}" type="pres">
      <dgm:prSet presAssocID="{80F60966-0EA2-41AE-B048-2494B4D69562}" presName="hierRoot1" presStyleCnt="0">
        <dgm:presLayoutVars>
          <dgm:hierBranch val="init"/>
        </dgm:presLayoutVars>
      </dgm:prSet>
      <dgm:spPr/>
    </dgm:pt>
    <dgm:pt modelId="{0A58A71D-C25E-4713-8B1F-ECCBC42164E2}" type="pres">
      <dgm:prSet presAssocID="{80F60966-0EA2-41AE-B048-2494B4D69562}" presName="rootComposite1" presStyleCnt="0"/>
      <dgm:spPr/>
    </dgm:pt>
    <dgm:pt modelId="{55ACDF7E-12CF-42A8-BB79-9A547DE86FB7}" type="pres">
      <dgm:prSet presAssocID="{80F60966-0EA2-41AE-B048-2494B4D69562}" presName="rootText1" presStyleLbl="node0" presStyleIdx="0" presStyleCnt="1" custScaleX="215095" custScaleY="52354" custLinFactNeighborX="-1157" custLinFactNeighborY="4926">
        <dgm:presLayoutVars>
          <dgm:chPref val="3"/>
        </dgm:presLayoutVars>
      </dgm:prSet>
      <dgm:spPr/>
    </dgm:pt>
    <dgm:pt modelId="{D70F03A3-E0B7-4834-A238-113CD6875CF5}" type="pres">
      <dgm:prSet presAssocID="{80F60966-0EA2-41AE-B048-2494B4D69562}" presName="rootConnector1" presStyleLbl="node1" presStyleIdx="0" presStyleCnt="0"/>
      <dgm:spPr/>
    </dgm:pt>
    <dgm:pt modelId="{2AD20AC5-C57F-48E9-9F3F-0A80C137C715}" type="pres">
      <dgm:prSet presAssocID="{80F60966-0EA2-41AE-B048-2494B4D69562}" presName="hierChild2" presStyleCnt="0"/>
      <dgm:spPr/>
    </dgm:pt>
    <dgm:pt modelId="{96219953-3357-4917-90D3-9619058D6995}" type="pres">
      <dgm:prSet presAssocID="{1D445F0B-AFD7-411D-98A8-B02EA706E0D1}" presName="Name37" presStyleLbl="parChTrans1D2" presStyleIdx="0" presStyleCnt="3"/>
      <dgm:spPr/>
    </dgm:pt>
    <dgm:pt modelId="{34AB5175-F6F7-476E-B916-92E4D7B3E508}" type="pres">
      <dgm:prSet presAssocID="{3EFE5CA9-EDD1-4E5C-BE61-30ADC71EA6A1}" presName="hierRoot2" presStyleCnt="0">
        <dgm:presLayoutVars>
          <dgm:hierBranch val="init"/>
        </dgm:presLayoutVars>
      </dgm:prSet>
      <dgm:spPr/>
    </dgm:pt>
    <dgm:pt modelId="{BC0D714A-2BE5-4EF8-836E-2CE4F7972BC0}" type="pres">
      <dgm:prSet presAssocID="{3EFE5CA9-EDD1-4E5C-BE61-30ADC71EA6A1}" presName="rootComposite" presStyleCnt="0"/>
      <dgm:spPr/>
    </dgm:pt>
    <dgm:pt modelId="{34EBDD18-A797-4FFB-BC91-55619D91AE0C}" type="pres">
      <dgm:prSet presAssocID="{3EFE5CA9-EDD1-4E5C-BE61-30ADC71EA6A1}" presName="rootText" presStyleLbl="node2" presStyleIdx="0" presStyleCnt="3" custScaleY="67801" custLinFactNeighborX="-33894" custLinFactNeighborY="-4648">
        <dgm:presLayoutVars>
          <dgm:chPref val="3"/>
        </dgm:presLayoutVars>
      </dgm:prSet>
      <dgm:spPr/>
    </dgm:pt>
    <dgm:pt modelId="{D7C7E20D-2087-45C9-B064-5E638C796768}" type="pres">
      <dgm:prSet presAssocID="{3EFE5CA9-EDD1-4E5C-BE61-30ADC71EA6A1}" presName="rootConnector" presStyleLbl="node2" presStyleIdx="0" presStyleCnt="3"/>
      <dgm:spPr/>
    </dgm:pt>
    <dgm:pt modelId="{813C955D-1412-4EFB-A13C-FCBACF308D87}" type="pres">
      <dgm:prSet presAssocID="{3EFE5CA9-EDD1-4E5C-BE61-30ADC71EA6A1}" presName="hierChild4" presStyleCnt="0"/>
      <dgm:spPr/>
    </dgm:pt>
    <dgm:pt modelId="{B5946010-9C88-4964-AAEB-6178BE797CCF}" type="pres">
      <dgm:prSet presAssocID="{3B8A2684-04CF-4B9F-8DC9-876C5CC62C16}" presName="Name37" presStyleLbl="parChTrans1D3" presStyleIdx="0" presStyleCnt="8"/>
      <dgm:spPr/>
    </dgm:pt>
    <dgm:pt modelId="{D3727548-9AAB-49CF-B1AD-66BBB3DC90F2}" type="pres">
      <dgm:prSet presAssocID="{0B27C956-0EC3-4B2C-ABCA-1CB41E7B941F}" presName="hierRoot2" presStyleCnt="0">
        <dgm:presLayoutVars>
          <dgm:hierBranch val="init"/>
        </dgm:presLayoutVars>
      </dgm:prSet>
      <dgm:spPr/>
    </dgm:pt>
    <dgm:pt modelId="{975B8415-53C5-4C03-B974-67EF0D95B50B}" type="pres">
      <dgm:prSet presAssocID="{0B27C956-0EC3-4B2C-ABCA-1CB41E7B941F}" presName="rootComposite" presStyleCnt="0"/>
      <dgm:spPr/>
    </dgm:pt>
    <dgm:pt modelId="{3774E18B-26CF-4850-BD49-79DA60D6C1F9}" type="pres">
      <dgm:prSet presAssocID="{0B27C956-0EC3-4B2C-ABCA-1CB41E7B941F}" presName="rootText" presStyleLbl="node3" presStyleIdx="0" presStyleCnt="8" custScaleX="100800" custScaleY="77494" custLinFactNeighborX="-32888" custLinFactNeighborY="-2521">
        <dgm:presLayoutVars>
          <dgm:chPref val="3"/>
        </dgm:presLayoutVars>
      </dgm:prSet>
      <dgm:spPr/>
    </dgm:pt>
    <dgm:pt modelId="{C63524F2-84B4-41B2-A9A6-DBD84E376E23}" type="pres">
      <dgm:prSet presAssocID="{0B27C956-0EC3-4B2C-ABCA-1CB41E7B941F}" presName="rootConnector" presStyleLbl="node3" presStyleIdx="0" presStyleCnt="8"/>
      <dgm:spPr/>
    </dgm:pt>
    <dgm:pt modelId="{8025290D-4775-45AB-9D29-7DAD69046CBB}" type="pres">
      <dgm:prSet presAssocID="{0B27C956-0EC3-4B2C-ABCA-1CB41E7B941F}" presName="hierChild4" presStyleCnt="0"/>
      <dgm:spPr/>
    </dgm:pt>
    <dgm:pt modelId="{9C7556DC-9BCD-4D4F-AC36-7CDFBCE97139}" type="pres">
      <dgm:prSet presAssocID="{0B27C956-0EC3-4B2C-ABCA-1CB41E7B941F}" presName="hierChild5" presStyleCnt="0"/>
      <dgm:spPr/>
    </dgm:pt>
    <dgm:pt modelId="{F9911F97-93EF-4F02-B7A1-3D8B4AC72F53}" type="pres">
      <dgm:prSet presAssocID="{8A3FC1DD-ED2B-43B9-A1D2-AD6943B398CF}" presName="Name37" presStyleLbl="parChTrans1D3" presStyleIdx="1" presStyleCnt="8"/>
      <dgm:spPr/>
    </dgm:pt>
    <dgm:pt modelId="{8EA2B2D3-42E4-4970-83BF-355240430C1E}" type="pres">
      <dgm:prSet presAssocID="{BC7F4AA3-FCAD-4FFF-8E8A-6052F7930B5B}" presName="hierRoot2" presStyleCnt="0">
        <dgm:presLayoutVars>
          <dgm:hierBranch val="init"/>
        </dgm:presLayoutVars>
      </dgm:prSet>
      <dgm:spPr/>
    </dgm:pt>
    <dgm:pt modelId="{8B6CE507-77A2-4A48-98B8-C2786EB73BB5}" type="pres">
      <dgm:prSet presAssocID="{BC7F4AA3-FCAD-4FFF-8E8A-6052F7930B5B}" presName="rootComposite" presStyleCnt="0"/>
      <dgm:spPr/>
    </dgm:pt>
    <dgm:pt modelId="{4ECC23CB-D6FF-4E43-8908-7014D84B0AFB}" type="pres">
      <dgm:prSet presAssocID="{BC7F4AA3-FCAD-4FFF-8E8A-6052F7930B5B}" presName="rootText" presStyleLbl="node3" presStyleIdx="1" presStyleCnt="8" custScaleX="98835" custScaleY="84826" custLinFactNeighborX="-29542" custLinFactNeighborY="5708">
        <dgm:presLayoutVars>
          <dgm:chPref val="3"/>
        </dgm:presLayoutVars>
      </dgm:prSet>
      <dgm:spPr/>
    </dgm:pt>
    <dgm:pt modelId="{BA83374C-4F44-4815-BC18-C46D4E2F0BD9}" type="pres">
      <dgm:prSet presAssocID="{BC7F4AA3-FCAD-4FFF-8E8A-6052F7930B5B}" presName="rootConnector" presStyleLbl="node3" presStyleIdx="1" presStyleCnt="8"/>
      <dgm:spPr/>
    </dgm:pt>
    <dgm:pt modelId="{D3D739A9-4334-4A0F-BAB6-5DC93048762A}" type="pres">
      <dgm:prSet presAssocID="{BC7F4AA3-FCAD-4FFF-8E8A-6052F7930B5B}" presName="hierChild4" presStyleCnt="0"/>
      <dgm:spPr/>
    </dgm:pt>
    <dgm:pt modelId="{148C0A11-3649-47AC-8483-C1E566411322}" type="pres">
      <dgm:prSet presAssocID="{BC7F4AA3-FCAD-4FFF-8E8A-6052F7930B5B}" presName="hierChild5" presStyleCnt="0"/>
      <dgm:spPr/>
    </dgm:pt>
    <dgm:pt modelId="{570FE34D-BA6F-4D58-9E8C-217ED143CCCA}" type="pres">
      <dgm:prSet presAssocID="{A7F11A06-0156-4B5B-8034-6442D139AFD3}" presName="Name37" presStyleLbl="parChTrans1D3" presStyleIdx="2" presStyleCnt="8"/>
      <dgm:spPr/>
    </dgm:pt>
    <dgm:pt modelId="{CF95C7B1-700C-42FB-A429-F174E053E3F3}" type="pres">
      <dgm:prSet presAssocID="{7D9CE7C1-D92C-4702-A68F-236632443204}" presName="hierRoot2" presStyleCnt="0">
        <dgm:presLayoutVars>
          <dgm:hierBranch val="init"/>
        </dgm:presLayoutVars>
      </dgm:prSet>
      <dgm:spPr/>
    </dgm:pt>
    <dgm:pt modelId="{C9A6D0DB-9AA5-4EC2-AF9C-5088208B4C30}" type="pres">
      <dgm:prSet presAssocID="{7D9CE7C1-D92C-4702-A68F-236632443204}" presName="rootComposite" presStyleCnt="0"/>
      <dgm:spPr/>
    </dgm:pt>
    <dgm:pt modelId="{082D47B8-2A5D-4E31-BD2A-ACF0F3894B04}" type="pres">
      <dgm:prSet presAssocID="{7D9CE7C1-D92C-4702-A68F-236632443204}" presName="rootText" presStyleLbl="node3" presStyleIdx="2" presStyleCnt="8" custScaleY="134250">
        <dgm:presLayoutVars>
          <dgm:chPref val="3"/>
        </dgm:presLayoutVars>
      </dgm:prSet>
      <dgm:spPr/>
    </dgm:pt>
    <dgm:pt modelId="{0F864022-3073-4ADF-ACE9-92A76DABEF99}" type="pres">
      <dgm:prSet presAssocID="{7D9CE7C1-D92C-4702-A68F-236632443204}" presName="rootConnector" presStyleLbl="node3" presStyleIdx="2" presStyleCnt="8"/>
      <dgm:spPr/>
    </dgm:pt>
    <dgm:pt modelId="{2D4FEC6F-9BC7-442F-A761-9CFD4189AD99}" type="pres">
      <dgm:prSet presAssocID="{7D9CE7C1-D92C-4702-A68F-236632443204}" presName="hierChild4" presStyleCnt="0"/>
      <dgm:spPr/>
    </dgm:pt>
    <dgm:pt modelId="{EED6B7F5-0A5D-49AA-AC05-822DF546486B}" type="pres">
      <dgm:prSet presAssocID="{7D9CE7C1-D92C-4702-A68F-236632443204}" presName="hierChild5" presStyleCnt="0"/>
      <dgm:spPr/>
    </dgm:pt>
    <dgm:pt modelId="{77C65085-DB1A-4F88-906D-6D70CA69E047}" type="pres">
      <dgm:prSet presAssocID="{3EFE5CA9-EDD1-4E5C-BE61-30ADC71EA6A1}" presName="hierChild5" presStyleCnt="0"/>
      <dgm:spPr/>
    </dgm:pt>
    <dgm:pt modelId="{7BF06BA9-E309-48EB-B783-25F2E985AB94}" type="pres">
      <dgm:prSet presAssocID="{A4675D59-0FF6-447B-AFBB-2744EB2124F6}" presName="Name37" presStyleLbl="parChTrans1D2" presStyleIdx="1" presStyleCnt="3"/>
      <dgm:spPr/>
    </dgm:pt>
    <dgm:pt modelId="{8246F3EE-4904-4A45-B312-D188A27D3058}" type="pres">
      <dgm:prSet presAssocID="{21306486-F495-4847-9A2C-CA22B582EEA2}" presName="hierRoot2" presStyleCnt="0">
        <dgm:presLayoutVars>
          <dgm:hierBranch val="init"/>
        </dgm:presLayoutVars>
      </dgm:prSet>
      <dgm:spPr/>
    </dgm:pt>
    <dgm:pt modelId="{C45A848E-5A6D-4FCB-B008-2FF9B881A175}" type="pres">
      <dgm:prSet presAssocID="{21306486-F495-4847-9A2C-CA22B582EEA2}" presName="rootComposite" presStyleCnt="0"/>
      <dgm:spPr/>
    </dgm:pt>
    <dgm:pt modelId="{DA461307-6D03-4117-A14E-75EB308E03B3}" type="pres">
      <dgm:prSet presAssocID="{21306486-F495-4847-9A2C-CA22B582EEA2}" presName="rootText" presStyleLbl="node2" presStyleIdx="1" presStyleCnt="3" custScaleX="127329" custScaleY="66243" custLinFactNeighborX="2723" custLinFactNeighborY="-3515">
        <dgm:presLayoutVars>
          <dgm:chPref val="3"/>
        </dgm:presLayoutVars>
      </dgm:prSet>
      <dgm:spPr/>
    </dgm:pt>
    <dgm:pt modelId="{27CFD9B3-2E62-43F5-B3C3-E88A15A2EB2A}" type="pres">
      <dgm:prSet presAssocID="{21306486-F495-4847-9A2C-CA22B582EEA2}" presName="rootConnector" presStyleLbl="node2" presStyleIdx="1" presStyleCnt="3"/>
      <dgm:spPr/>
    </dgm:pt>
    <dgm:pt modelId="{F6A1BAC8-E959-40E5-A78C-CA6F15A4B01D}" type="pres">
      <dgm:prSet presAssocID="{21306486-F495-4847-9A2C-CA22B582EEA2}" presName="hierChild4" presStyleCnt="0"/>
      <dgm:spPr/>
    </dgm:pt>
    <dgm:pt modelId="{C66093F0-FDF2-439A-A17A-AF1472DA3036}" type="pres">
      <dgm:prSet presAssocID="{CFA1FAE1-7F6E-4EF2-BAF3-2F1C7BBA6A21}" presName="Name37" presStyleLbl="parChTrans1D3" presStyleIdx="3" presStyleCnt="8"/>
      <dgm:spPr/>
    </dgm:pt>
    <dgm:pt modelId="{9D2F0AA0-6400-4EEA-B386-A604B15D084F}" type="pres">
      <dgm:prSet presAssocID="{653A7112-93DC-4724-8FCF-86F05C632BC7}" presName="hierRoot2" presStyleCnt="0">
        <dgm:presLayoutVars>
          <dgm:hierBranch val="init"/>
        </dgm:presLayoutVars>
      </dgm:prSet>
      <dgm:spPr/>
    </dgm:pt>
    <dgm:pt modelId="{F27615C6-AC0D-445B-9824-DCBB4FD376F0}" type="pres">
      <dgm:prSet presAssocID="{653A7112-93DC-4724-8FCF-86F05C632BC7}" presName="rootComposite" presStyleCnt="0"/>
      <dgm:spPr/>
    </dgm:pt>
    <dgm:pt modelId="{8A658EF7-C805-4015-983B-B029713B739E}" type="pres">
      <dgm:prSet presAssocID="{653A7112-93DC-4724-8FCF-86F05C632BC7}" presName="rootText" presStyleLbl="node3" presStyleIdx="3" presStyleCnt="8" custLinFactNeighborX="-5878" custLinFactNeighborY="-27713">
        <dgm:presLayoutVars>
          <dgm:chPref val="3"/>
        </dgm:presLayoutVars>
      </dgm:prSet>
      <dgm:spPr/>
    </dgm:pt>
    <dgm:pt modelId="{10A79613-6000-43B1-A968-7671A521F991}" type="pres">
      <dgm:prSet presAssocID="{653A7112-93DC-4724-8FCF-86F05C632BC7}" presName="rootConnector" presStyleLbl="node3" presStyleIdx="3" presStyleCnt="8"/>
      <dgm:spPr/>
    </dgm:pt>
    <dgm:pt modelId="{82A29883-B1D4-42E0-BBCC-22D14FB49074}" type="pres">
      <dgm:prSet presAssocID="{653A7112-93DC-4724-8FCF-86F05C632BC7}" presName="hierChild4" presStyleCnt="0"/>
      <dgm:spPr/>
    </dgm:pt>
    <dgm:pt modelId="{5C20DB04-0FC3-4B6F-B42F-DF5A2E3BBC45}" type="pres">
      <dgm:prSet presAssocID="{653A7112-93DC-4724-8FCF-86F05C632BC7}" presName="hierChild5" presStyleCnt="0"/>
      <dgm:spPr/>
    </dgm:pt>
    <dgm:pt modelId="{F8E4DECE-53CD-4729-9D54-89A312912435}" type="pres">
      <dgm:prSet presAssocID="{12D09EE1-213B-4110-B9AE-9C5BB835B1DF}" presName="Name37" presStyleLbl="parChTrans1D3" presStyleIdx="4" presStyleCnt="8"/>
      <dgm:spPr/>
    </dgm:pt>
    <dgm:pt modelId="{95ED7444-6132-4E8E-B323-2E0C65B3ED8D}" type="pres">
      <dgm:prSet presAssocID="{477B9230-F279-45DF-87CD-DCF69FD908D6}" presName="hierRoot2" presStyleCnt="0">
        <dgm:presLayoutVars>
          <dgm:hierBranch val="init"/>
        </dgm:presLayoutVars>
      </dgm:prSet>
      <dgm:spPr/>
    </dgm:pt>
    <dgm:pt modelId="{AA336986-EC79-4BE0-A36D-6ED96F25117C}" type="pres">
      <dgm:prSet presAssocID="{477B9230-F279-45DF-87CD-DCF69FD908D6}" presName="rootComposite" presStyleCnt="0"/>
      <dgm:spPr/>
    </dgm:pt>
    <dgm:pt modelId="{F3D933F9-E59B-428C-9B3F-6C93E5E0EA46}" type="pres">
      <dgm:prSet presAssocID="{477B9230-F279-45DF-87CD-DCF69FD908D6}" presName="rootText" presStyleLbl="node3" presStyleIdx="4" presStyleCnt="8" custScaleX="150564" custScaleY="173401" custLinFactNeighborX="-4963" custLinFactNeighborY="-51421">
        <dgm:presLayoutVars>
          <dgm:chPref val="3"/>
        </dgm:presLayoutVars>
      </dgm:prSet>
      <dgm:spPr/>
    </dgm:pt>
    <dgm:pt modelId="{4668C348-40FD-4625-A1C0-09317A8E7B18}" type="pres">
      <dgm:prSet presAssocID="{477B9230-F279-45DF-87CD-DCF69FD908D6}" presName="rootConnector" presStyleLbl="node3" presStyleIdx="4" presStyleCnt="8"/>
      <dgm:spPr/>
    </dgm:pt>
    <dgm:pt modelId="{4737246C-E761-45D8-9041-C5D429675429}" type="pres">
      <dgm:prSet presAssocID="{477B9230-F279-45DF-87CD-DCF69FD908D6}" presName="hierChild4" presStyleCnt="0"/>
      <dgm:spPr/>
    </dgm:pt>
    <dgm:pt modelId="{50EE64B3-D5C0-431E-AE9E-2571851F61D5}" type="pres">
      <dgm:prSet presAssocID="{477B9230-F279-45DF-87CD-DCF69FD908D6}" presName="hierChild5" presStyleCnt="0"/>
      <dgm:spPr/>
    </dgm:pt>
    <dgm:pt modelId="{0396DB2A-27F0-4518-B271-5BEF504304B7}" type="pres">
      <dgm:prSet presAssocID="{5E052262-CBE4-462C-91AC-F58A1FB969B2}" presName="Name37" presStyleLbl="parChTrans1D3" presStyleIdx="5" presStyleCnt="8"/>
      <dgm:spPr/>
    </dgm:pt>
    <dgm:pt modelId="{39307970-D951-4D1A-BD9F-1CAECAE45EF7}" type="pres">
      <dgm:prSet presAssocID="{CD02FBD6-20A5-4A29-B9FD-A67ECE992554}" presName="hierRoot2" presStyleCnt="0">
        <dgm:presLayoutVars>
          <dgm:hierBranch val="init"/>
        </dgm:presLayoutVars>
      </dgm:prSet>
      <dgm:spPr/>
    </dgm:pt>
    <dgm:pt modelId="{93E03ACE-B3FB-4F1E-BF08-708D08A3259A}" type="pres">
      <dgm:prSet presAssocID="{CD02FBD6-20A5-4A29-B9FD-A67ECE992554}" presName="rootComposite" presStyleCnt="0"/>
      <dgm:spPr/>
    </dgm:pt>
    <dgm:pt modelId="{DAFEBCA4-F548-4AAA-8C30-4BDD1DBE33FA}" type="pres">
      <dgm:prSet presAssocID="{CD02FBD6-20A5-4A29-B9FD-A67ECE992554}" presName="rootText" presStyleLbl="node3" presStyleIdx="5" presStyleCnt="8" custScaleX="189519" custLinFactNeighborX="10592" custLinFactNeighborY="-38211">
        <dgm:presLayoutVars>
          <dgm:chPref val="3"/>
        </dgm:presLayoutVars>
      </dgm:prSet>
      <dgm:spPr/>
    </dgm:pt>
    <dgm:pt modelId="{7DCFD5E7-A7EE-4E2F-A993-2762BDF4CE66}" type="pres">
      <dgm:prSet presAssocID="{CD02FBD6-20A5-4A29-B9FD-A67ECE992554}" presName="rootConnector" presStyleLbl="node3" presStyleIdx="5" presStyleCnt="8"/>
      <dgm:spPr/>
    </dgm:pt>
    <dgm:pt modelId="{662A09F8-CA5A-4121-8FEA-ABB92866B1E4}" type="pres">
      <dgm:prSet presAssocID="{CD02FBD6-20A5-4A29-B9FD-A67ECE992554}" presName="hierChild4" presStyleCnt="0"/>
      <dgm:spPr/>
    </dgm:pt>
    <dgm:pt modelId="{2C06F11F-E4F2-4EE6-86B7-351943CCD807}" type="pres">
      <dgm:prSet presAssocID="{CD02FBD6-20A5-4A29-B9FD-A67ECE992554}" presName="hierChild5" presStyleCnt="0"/>
      <dgm:spPr/>
    </dgm:pt>
    <dgm:pt modelId="{2C02A586-2973-4A70-AD44-5592BC6C151B}" type="pres">
      <dgm:prSet presAssocID="{21306486-F495-4847-9A2C-CA22B582EEA2}" presName="hierChild5" presStyleCnt="0"/>
      <dgm:spPr/>
    </dgm:pt>
    <dgm:pt modelId="{DACED931-849A-4423-BC78-87DABBF1F32F}" type="pres">
      <dgm:prSet presAssocID="{8D6E7722-3742-4842-8578-42177839A56F}" presName="Name37" presStyleLbl="parChTrans1D2" presStyleIdx="2" presStyleCnt="3"/>
      <dgm:spPr/>
    </dgm:pt>
    <dgm:pt modelId="{3F1E8FAA-65A9-40D0-9DC2-38271438F802}" type="pres">
      <dgm:prSet presAssocID="{5B389F19-D16F-42D8-866F-884DE28B7803}" presName="hierRoot2" presStyleCnt="0">
        <dgm:presLayoutVars>
          <dgm:hierBranch val="init"/>
        </dgm:presLayoutVars>
      </dgm:prSet>
      <dgm:spPr/>
    </dgm:pt>
    <dgm:pt modelId="{6C3EB803-0E06-40B8-A78C-9D8E64E253D8}" type="pres">
      <dgm:prSet presAssocID="{5B389F19-D16F-42D8-866F-884DE28B7803}" presName="rootComposite" presStyleCnt="0"/>
      <dgm:spPr/>
    </dgm:pt>
    <dgm:pt modelId="{36F48B74-23D2-491A-99E6-B254A59575F2}" type="pres">
      <dgm:prSet presAssocID="{5B389F19-D16F-42D8-866F-884DE28B7803}" presName="rootText" presStyleLbl="node2" presStyleIdx="2" presStyleCnt="3" custScaleY="71414" custLinFactNeighborX="37492" custLinFactNeighborY="-3051">
        <dgm:presLayoutVars>
          <dgm:chPref val="3"/>
        </dgm:presLayoutVars>
      </dgm:prSet>
      <dgm:spPr/>
    </dgm:pt>
    <dgm:pt modelId="{BB980E03-5BC1-4146-B792-018C87F7E79E}" type="pres">
      <dgm:prSet presAssocID="{5B389F19-D16F-42D8-866F-884DE28B7803}" presName="rootConnector" presStyleLbl="node2" presStyleIdx="2" presStyleCnt="3"/>
      <dgm:spPr/>
    </dgm:pt>
    <dgm:pt modelId="{C3D240F0-5568-4F68-9EC5-C013803C4569}" type="pres">
      <dgm:prSet presAssocID="{5B389F19-D16F-42D8-866F-884DE28B7803}" presName="hierChild4" presStyleCnt="0"/>
      <dgm:spPr/>
    </dgm:pt>
    <dgm:pt modelId="{ADAFD83A-98FC-453F-A36C-A37BE721E28C}" type="pres">
      <dgm:prSet presAssocID="{BDD7E18B-28F1-4C6B-A983-28C64CE75E72}" presName="Name37" presStyleLbl="parChTrans1D3" presStyleIdx="6" presStyleCnt="8"/>
      <dgm:spPr/>
    </dgm:pt>
    <dgm:pt modelId="{69BA98E4-6499-464B-AC38-1AC4CF635E30}" type="pres">
      <dgm:prSet presAssocID="{B3ED9B86-281E-4924-817B-9AAC0EAB57C8}" presName="hierRoot2" presStyleCnt="0">
        <dgm:presLayoutVars>
          <dgm:hierBranch val="init"/>
        </dgm:presLayoutVars>
      </dgm:prSet>
      <dgm:spPr/>
    </dgm:pt>
    <dgm:pt modelId="{41FC1304-DD39-4B1C-B18A-7B85C4971D26}" type="pres">
      <dgm:prSet presAssocID="{B3ED9B86-281E-4924-817B-9AAC0EAB57C8}" presName="rootComposite" presStyleCnt="0"/>
      <dgm:spPr/>
    </dgm:pt>
    <dgm:pt modelId="{4CFA404D-D712-425A-9DB5-4A027328C373}" type="pres">
      <dgm:prSet presAssocID="{B3ED9B86-281E-4924-817B-9AAC0EAB57C8}" presName="rootText" presStyleLbl="node3" presStyleIdx="6" presStyleCnt="8" custScaleX="91084" custScaleY="65955" custLinFactNeighborX="31573" custLinFactNeighborY="-4927">
        <dgm:presLayoutVars>
          <dgm:chPref val="3"/>
        </dgm:presLayoutVars>
      </dgm:prSet>
      <dgm:spPr/>
    </dgm:pt>
    <dgm:pt modelId="{46BFE15E-AF2E-446A-BA6C-1E762B4D0F4E}" type="pres">
      <dgm:prSet presAssocID="{B3ED9B86-281E-4924-817B-9AAC0EAB57C8}" presName="rootConnector" presStyleLbl="node3" presStyleIdx="6" presStyleCnt="8"/>
      <dgm:spPr/>
    </dgm:pt>
    <dgm:pt modelId="{213FD9BF-C6B7-4281-A0F2-8215EA638B9D}" type="pres">
      <dgm:prSet presAssocID="{B3ED9B86-281E-4924-817B-9AAC0EAB57C8}" presName="hierChild4" presStyleCnt="0"/>
      <dgm:spPr/>
    </dgm:pt>
    <dgm:pt modelId="{43939E54-6F5F-4E3E-A124-F6A5731E293C}" type="pres">
      <dgm:prSet presAssocID="{5CCAED66-94B7-46C2-8EAC-310E2BE30A47}" presName="Name37" presStyleLbl="parChTrans1D4" presStyleIdx="0" presStyleCnt="2"/>
      <dgm:spPr/>
    </dgm:pt>
    <dgm:pt modelId="{D925D449-4BFE-4E14-91CE-58114D470192}" type="pres">
      <dgm:prSet presAssocID="{56F0507C-F929-4EFB-A625-0DF14E54188E}" presName="hierRoot2" presStyleCnt="0">
        <dgm:presLayoutVars>
          <dgm:hierBranch val="init"/>
        </dgm:presLayoutVars>
      </dgm:prSet>
      <dgm:spPr/>
    </dgm:pt>
    <dgm:pt modelId="{4F9A513D-6E74-416C-8936-09AB825FD6E3}" type="pres">
      <dgm:prSet presAssocID="{56F0507C-F929-4EFB-A625-0DF14E54188E}" presName="rootComposite" presStyleCnt="0"/>
      <dgm:spPr/>
    </dgm:pt>
    <dgm:pt modelId="{CB04BE27-48E9-4F91-A8B1-68AD7ABB4890}" type="pres">
      <dgm:prSet presAssocID="{56F0507C-F929-4EFB-A625-0DF14E54188E}" presName="rootText" presStyleLbl="node4" presStyleIdx="0" presStyleCnt="2" custScaleX="112721" custScaleY="151348" custLinFactNeighborX="31821" custLinFactNeighborY="8916">
        <dgm:presLayoutVars>
          <dgm:chPref val="3"/>
        </dgm:presLayoutVars>
      </dgm:prSet>
      <dgm:spPr/>
    </dgm:pt>
    <dgm:pt modelId="{4FC5F20E-980D-458A-8D63-9098B6BDD22F}" type="pres">
      <dgm:prSet presAssocID="{56F0507C-F929-4EFB-A625-0DF14E54188E}" presName="rootConnector" presStyleLbl="node4" presStyleIdx="0" presStyleCnt="2"/>
      <dgm:spPr/>
    </dgm:pt>
    <dgm:pt modelId="{5DAE1379-7069-4E18-A581-0ABA44E1FD93}" type="pres">
      <dgm:prSet presAssocID="{56F0507C-F929-4EFB-A625-0DF14E54188E}" presName="hierChild4" presStyleCnt="0"/>
      <dgm:spPr/>
    </dgm:pt>
    <dgm:pt modelId="{0B49C113-0668-4D86-97D3-5F0BE0746783}" type="pres">
      <dgm:prSet presAssocID="{AB6316EC-790A-45FA-B5C6-B7FC76AE7ABB}" presName="Name37" presStyleLbl="parChTrans1D4" presStyleIdx="1" presStyleCnt="2"/>
      <dgm:spPr/>
    </dgm:pt>
    <dgm:pt modelId="{64620E21-552A-418B-8CB5-E5A672155AC9}" type="pres">
      <dgm:prSet presAssocID="{36284541-9261-4BD4-AAB3-24BA87F7F6B2}" presName="hierRoot2" presStyleCnt="0">
        <dgm:presLayoutVars>
          <dgm:hierBranch val="init"/>
        </dgm:presLayoutVars>
      </dgm:prSet>
      <dgm:spPr/>
    </dgm:pt>
    <dgm:pt modelId="{047305C4-D99B-4E2D-BD95-E043FEF75B8A}" type="pres">
      <dgm:prSet presAssocID="{36284541-9261-4BD4-AAB3-24BA87F7F6B2}" presName="rootComposite" presStyleCnt="0"/>
      <dgm:spPr/>
    </dgm:pt>
    <dgm:pt modelId="{95A6881A-2440-4927-96D9-0E2FF1870514}" type="pres">
      <dgm:prSet presAssocID="{36284541-9261-4BD4-AAB3-24BA87F7F6B2}" presName="rootText" presStyleLbl="node4" presStyleIdx="1" presStyleCnt="2" custScaleX="183948" custScaleY="99438" custLinFactNeighborX="20670" custLinFactNeighborY="-6541">
        <dgm:presLayoutVars>
          <dgm:chPref val="3"/>
        </dgm:presLayoutVars>
      </dgm:prSet>
      <dgm:spPr/>
    </dgm:pt>
    <dgm:pt modelId="{FEA3DAB8-5CB8-42A5-9DDE-DC093B20FF85}" type="pres">
      <dgm:prSet presAssocID="{36284541-9261-4BD4-AAB3-24BA87F7F6B2}" presName="rootConnector" presStyleLbl="node4" presStyleIdx="1" presStyleCnt="2"/>
      <dgm:spPr/>
    </dgm:pt>
    <dgm:pt modelId="{E7A6EFAD-6B82-43D5-8DE8-68F0068B9A65}" type="pres">
      <dgm:prSet presAssocID="{36284541-9261-4BD4-AAB3-24BA87F7F6B2}" presName="hierChild4" presStyleCnt="0"/>
      <dgm:spPr/>
    </dgm:pt>
    <dgm:pt modelId="{B8C96409-97CE-4C10-BD3C-BB37E6997AD2}" type="pres">
      <dgm:prSet presAssocID="{36284541-9261-4BD4-AAB3-24BA87F7F6B2}" presName="hierChild5" presStyleCnt="0"/>
      <dgm:spPr/>
    </dgm:pt>
    <dgm:pt modelId="{3D7D22CD-CF76-4CAD-B24C-FA89BE1961DC}" type="pres">
      <dgm:prSet presAssocID="{56F0507C-F929-4EFB-A625-0DF14E54188E}" presName="hierChild5" presStyleCnt="0"/>
      <dgm:spPr/>
    </dgm:pt>
    <dgm:pt modelId="{DD30B63C-E615-45AE-A40D-F9BC82B0D140}" type="pres">
      <dgm:prSet presAssocID="{B3ED9B86-281E-4924-817B-9AAC0EAB57C8}" presName="hierChild5" presStyleCnt="0"/>
      <dgm:spPr/>
    </dgm:pt>
    <dgm:pt modelId="{D96B7F97-87CD-43AE-9C8F-74B739E38D6A}" type="pres">
      <dgm:prSet presAssocID="{1525B688-CD6E-48FA-A76C-3E92611496AE}" presName="Name37" presStyleLbl="parChTrans1D3" presStyleIdx="7" presStyleCnt="8"/>
      <dgm:spPr/>
    </dgm:pt>
    <dgm:pt modelId="{C17CA7ED-7B1E-44F2-96EF-937105EB23DC}" type="pres">
      <dgm:prSet presAssocID="{D7442AD3-9A1C-4EAF-9748-E8C18D21F466}" presName="hierRoot2" presStyleCnt="0">
        <dgm:presLayoutVars>
          <dgm:hierBranch val="init"/>
        </dgm:presLayoutVars>
      </dgm:prSet>
      <dgm:spPr/>
    </dgm:pt>
    <dgm:pt modelId="{AB0AB6BA-7719-49CB-B61B-40C90FA3FC92}" type="pres">
      <dgm:prSet presAssocID="{D7442AD3-9A1C-4EAF-9748-E8C18D21F466}" presName="rootComposite" presStyleCnt="0"/>
      <dgm:spPr/>
    </dgm:pt>
    <dgm:pt modelId="{6AAD6628-2B0C-4F51-8F86-49491D9BBB2F}" type="pres">
      <dgm:prSet presAssocID="{D7442AD3-9A1C-4EAF-9748-E8C18D21F466}" presName="rootText" presStyleLbl="node3" presStyleIdx="7" presStyleCnt="8" custScaleX="93808" custScaleY="94032" custLinFactNeighborX="29925" custLinFactNeighborY="-7038">
        <dgm:presLayoutVars>
          <dgm:chPref val="3"/>
        </dgm:presLayoutVars>
      </dgm:prSet>
      <dgm:spPr/>
    </dgm:pt>
    <dgm:pt modelId="{DFEBCB53-41B1-44ED-996F-8B6E63BD975C}" type="pres">
      <dgm:prSet presAssocID="{D7442AD3-9A1C-4EAF-9748-E8C18D21F466}" presName="rootConnector" presStyleLbl="node3" presStyleIdx="7" presStyleCnt="8"/>
      <dgm:spPr/>
    </dgm:pt>
    <dgm:pt modelId="{32E217CC-68E5-4C2C-92CC-F58F64D0F2CA}" type="pres">
      <dgm:prSet presAssocID="{D7442AD3-9A1C-4EAF-9748-E8C18D21F466}" presName="hierChild4" presStyleCnt="0"/>
      <dgm:spPr/>
    </dgm:pt>
    <dgm:pt modelId="{7B6220C5-AC5E-4CB9-9733-05E700B9CB41}" type="pres">
      <dgm:prSet presAssocID="{D7442AD3-9A1C-4EAF-9748-E8C18D21F466}" presName="hierChild5" presStyleCnt="0"/>
      <dgm:spPr/>
    </dgm:pt>
    <dgm:pt modelId="{B0EEAC49-9F0A-434B-8287-F082D6FF1546}" type="pres">
      <dgm:prSet presAssocID="{5B389F19-D16F-42D8-866F-884DE28B7803}" presName="hierChild5" presStyleCnt="0"/>
      <dgm:spPr/>
    </dgm:pt>
    <dgm:pt modelId="{CA713B16-D89D-48B8-B3C5-C16BE42206D9}" type="pres">
      <dgm:prSet presAssocID="{80F60966-0EA2-41AE-B048-2494B4D69562}" presName="hierChild3" presStyleCnt="0"/>
      <dgm:spPr/>
    </dgm:pt>
  </dgm:ptLst>
  <dgm:cxnLst>
    <dgm:cxn modelId="{DF2AC00A-390D-4A11-8B03-0F9ACE20D12D}" type="presOf" srcId="{A4675D59-0FF6-447B-AFBB-2744EB2124F6}" destId="{7BF06BA9-E309-48EB-B783-25F2E985AB94}" srcOrd="0" destOrd="0" presId="urn:microsoft.com/office/officeart/2005/8/layout/orgChart1"/>
    <dgm:cxn modelId="{6F351015-7AC8-42A4-B030-24D23C8272D4}" type="presOf" srcId="{21306486-F495-4847-9A2C-CA22B582EEA2}" destId="{27CFD9B3-2E62-43F5-B3C3-E88A15A2EB2A}" srcOrd="1" destOrd="0" presId="urn:microsoft.com/office/officeart/2005/8/layout/orgChart1"/>
    <dgm:cxn modelId="{49F6C61D-B9B0-4867-B089-7ABDEF8F8989}" srcId="{21306486-F495-4847-9A2C-CA22B582EEA2}" destId="{477B9230-F279-45DF-87CD-DCF69FD908D6}" srcOrd="1" destOrd="0" parTransId="{12D09EE1-213B-4110-B9AE-9C5BB835B1DF}" sibTransId="{E04FC963-D7E6-4683-80BA-2C23B8DE34A2}"/>
    <dgm:cxn modelId="{7F990921-58E2-4CA0-8346-73FDA518B65B}" srcId="{5B389F19-D16F-42D8-866F-884DE28B7803}" destId="{B3ED9B86-281E-4924-817B-9AAC0EAB57C8}" srcOrd="0" destOrd="0" parTransId="{BDD7E18B-28F1-4C6B-A983-28C64CE75E72}" sibTransId="{F5028F55-CBD9-4E42-B113-BCF76D53A6ED}"/>
    <dgm:cxn modelId="{A5A21123-04F4-41B7-BD5E-4AA9CABA3C7B}" type="presOf" srcId="{8A3FC1DD-ED2B-43B9-A1D2-AD6943B398CF}" destId="{F9911F97-93EF-4F02-B7A1-3D8B4AC72F53}" srcOrd="0" destOrd="0" presId="urn:microsoft.com/office/officeart/2005/8/layout/orgChart1"/>
    <dgm:cxn modelId="{6E7CD524-C224-4927-B3AB-2DE7093B1606}" type="presOf" srcId="{21306486-F495-4847-9A2C-CA22B582EEA2}" destId="{DA461307-6D03-4117-A14E-75EB308E03B3}" srcOrd="0" destOrd="0" presId="urn:microsoft.com/office/officeart/2005/8/layout/orgChart1"/>
    <dgm:cxn modelId="{CC0F6726-4015-466F-A60C-2E87C49E167B}" type="presOf" srcId="{CD02FBD6-20A5-4A29-B9FD-A67ECE992554}" destId="{DAFEBCA4-F548-4AAA-8C30-4BDD1DBE33FA}" srcOrd="0" destOrd="0" presId="urn:microsoft.com/office/officeart/2005/8/layout/orgChart1"/>
    <dgm:cxn modelId="{A40C322B-A664-4032-B527-46A8B01154E6}" srcId="{56F0507C-F929-4EFB-A625-0DF14E54188E}" destId="{36284541-9261-4BD4-AAB3-24BA87F7F6B2}" srcOrd="0" destOrd="0" parTransId="{AB6316EC-790A-45FA-B5C6-B7FC76AE7ABB}" sibTransId="{2CE536C8-4E7F-4208-A56C-DF90F7A34EFB}"/>
    <dgm:cxn modelId="{249FDF2F-7055-4AE5-B348-F6085CED1A92}" srcId="{B617867A-52E2-4C16-A615-36E766221518}" destId="{80F60966-0EA2-41AE-B048-2494B4D69562}" srcOrd="0" destOrd="0" parTransId="{10A790FB-B537-4174-A67C-496E82D0A108}" sibTransId="{A203E051-324F-4A91-878F-38800F530E3C}"/>
    <dgm:cxn modelId="{73FCDB37-1795-40A9-80FC-57095C7757B5}" type="presOf" srcId="{A7F11A06-0156-4B5B-8034-6442D139AFD3}" destId="{570FE34D-BA6F-4D58-9E8C-217ED143CCCA}" srcOrd="0" destOrd="0" presId="urn:microsoft.com/office/officeart/2005/8/layout/orgChart1"/>
    <dgm:cxn modelId="{E712825D-E197-432B-BAB9-584883E5AA8E}" type="presOf" srcId="{BC7F4AA3-FCAD-4FFF-8E8A-6052F7930B5B}" destId="{4ECC23CB-D6FF-4E43-8908-7014D84B0AFB}" srcOrd="0" destOrd="0" presId="urn:microsoft.com/office/officeart/2005/8/layout/orgChart1"/>
    <dgm:cxn modelId="{BE71A75D-37DC-455D-BA71-C56903E38E33}" srcId="{80F60966-0EA2-41AE-B048-2494B4D69562}" destId="{21306486-F495-4847-9A2C-CA22B582EEA2}" srcOrd="1" destOrd="0" parTransId="{A4675D59-0FF6-447B-AFBB-2744EB2124F6}" sibTransId="{20108066-7B12-4439-9CCB-5BC4F7EE0A5C}"/>
    <dgm:cxn modelId="{21AF9B5E-16AD-4CE6-94DC-6FF1F1D982D5}" type="presOf" srcId="{D7442AD3-9A1C-4EAF-9748-E8C18D21F466}" destId="{DFEBCB53-41B1-44ED-996F-8B6E63BD975C}" srcOrd="1" destOrd="0" presId="urn:microsoft.com/office/officeart/2005/8/layout/orgChart1"/>
    <dgm:cxn modelId="{E3FFDB5F-66FA-42A9-9AE2-FC9144B8DB5F}" type="presOf" srcId="{477B9230-F279-45DF-87CD-DCF69FD908D6}" destId="{F3D933F9-E59B-428C-9B3F-6C93E5E0EA46}" srcOrd="0" destOrd="0" presId="urn:microsoft.com/office/officeart/2005/8/layout/orgChart1"/>
    <dgm:cxn modelId="{3C73A961-DA03-478F-8A83-0682250DE860}" type="presOf" srcId="{D7442AD3-9A1C-4EAF-9748-E8C18D21F466}" destId="{6AAD6628-2B0C-4F51-8F86-49491D9BBB2F}" srcOrd="0" destOrd="0" presId="urn:microsoft.com/office/officeart/2005/8/layout/orgChart1"/>
    <dgm:cxn modelId="{589BC966-17AC-4DDA-9195-EE815455DD8C}" srcId="{B3ED9B86-281E-4924-817B-9AAC0EAB57C8}" destId="{56F0507C-F929-4EFB-A625-0DF14E54188E}" srcOrd="0" destOrd="0" parTransId="{5CCAED66-94B7-46C2-8EAC-310E2BE30A47}" sibTransId="{7A39E6C8-282C-4388-8147-FAB2D8ED9A62}"/>
    <dgm:cxn modelId="{B15A3E6A-45C9-453A-9030-9360D3098498}" type="presOf" srcId="{8D6E7722-3742-4842-8578-42177839A56F}" destId="{DACED931-849A-4423-BC78-87DABBF1F32F}" srcOrd="0" destOrd="0" presId="urn:microsoft.com/office/officeart/2005/8/layout/orgChart1"/>
    <dgm:cxn modelId="{42E0556A-67A0-4E61-97A1-9D6EA5CF07E3}" type="presOf" srcId="{AB6316EC-790A-45FA-B5C6-B7FC76AE7ABB}" destId="{0B49C113-0668-4D86-97D3-5F0BE0746783}" srcOrd="0" destOrd="0" presId="urn:microsoft.com/office/officeart/2005/8/layout/orgChart1"/>
    <dgm:cxn modelId="{DC58AD4E-C410-47F7-8505-CE4AFC9402EA}" type="presOf" srcId="{0B27C956-0EC3-4B2C-ABCA-1CB41E7B941F}" destId="{3774E18B-26CF-4850-BD49-79DA60D6C1F9}" srcOrd="0" destOrd="0" presId="urn:microsoft.com/office/officeart/2005/8/layout/orgChart1"/>
    <dgm:cxn modelId="{60CA2B70-E5EB-44FD-B75F-7486E6F06FEB}" type="presOf" srcId="{B3ED9B86-281E-4924-817B-9AAC0EAB57C8}" destId="{46BFE15E-AF2E-446A-BA6C-1E762B4D0F4E}" srcOrd="1" destOrd="0" presId="urn:microsoft.com/office/officeart/2005/8/layout/orgChart1"/>
    <dgm:cxn modelId="{5D446E53-296C-4E95-85D4-0ABE421F7D4F}" srcId="{3EFE5CA9-EDD1-4E5C-BE61-30ADC71EA6A1}" destId="{0B27C956-0EC3-4B2C-ABCA-1CB41E7B941F}" srcOrd="0" destOrd="0" parTransId="{3B8A2684-04CF-4B9F-8DC9-876C5CC62C16}" sibTransId="{C62DB222-C97E-4408-93E8-08654E6F0CA0}"/>
    <dgm:cxn modelId="{73462D78-BF74-4A4A-963D-9F2C98B56069}" srcId="{5B389F19-D16F-42D8-866F-884DE28B7803}" destId="{D7442AD3-9A1C-4EAF-9748-E8C18D21F466}" srcOrd="1" destOrd="0" parTransId="{1525B688-CD6E-48FA-A76C-3E92611496AE}" sibTransId="{1116928F-D5B4-450D-8B5F-2CE03E280C2A}"/>
    <dgm:cxn modelId="{E2C07758-AD82-4CA6-85F3-0CD8F18C20C7}" type="presOf" srcId="{12D09EE1-213B-4110-B9AE-9C5BB835B1DF}" destId="{F8E4DECE-53CD-4729-9D54-89A312912435}" srcOrd="0" destOrd="0" presId="urn:microsoft.com/office/officeart/2005/8/layout/orgChart1"/>
    <dgm:cxn modelId="{2153EB59-F4C1-4512-A92B-D2BC608DFB91}" srcId="{21306486-F495-4847-9A2C-CA22B582EEA2}" destId="{653A7112-93DC-4724-8FCF-86F05C632BC7}" srcOrd="0" destOrd="0" parTransId="{CFA1FAE1-7F6E-4EF2-BAF3-2F1C7BBA6A21}" sibTransId="{1678D63E-6EFC-462C-B066-0F3F33BAC3EE}"/>
    <dgm:cxn modelId="{C63B0F7A-2648-4CBD-812E-415033B1680C}" type="presOf" srcId="{80F60966-0EA2-41AE-B048-2494B4D69562}" destId="{D70F03A3-E0B7-4834-A238-113CD6875CF5}" srcOrd="1" destOrd="0" presId="urn:microsoft.com/office/officeart/2005/8/layout/orgChart1"/>
    <dgm:cxn modelId="{CB9DAB7C-F3D0-4B5F-9D4A-D1B7A44CE0AD}" type="presOf" srcId="{3EFE5CA9-EDD1-4E5C-BE61-30ADC71EA6A1}" destId="{34EBDD18-A797-4FFB-BC91-55619D91AE0C}" srcOrd="0" destOrd="0" presId="urn:microsoft.com/office/officeart/2005/8/layout/orgChart1"/>
    <dgm:cxn modelId="{AFDE7089-0C31-4EFE-BC7D-0B5CFB65C21C}" type="presOf" srcId="{5B389F19-D16F-42D8-866F-884DE28B7803}" destId="{36F48B74-23D2-491A-99E6-B254A59575F2}" srcOrd="0" destOrd="0" presId="urn:microsoft.com/office/officeart/2005/8/layout/orgChart1"/>
    <dgm:cxn modelId="{EC48558A-DCE0-4176-AB67-93950D152899}" type="presOf" srcId="{7D9CE7C1-D92C-4702-A68F-236632443204}" destId="{082D47B8-2A5D-4E31-BD2A-ACF0F3894B04}" srcOrd="0" destOrd="0" presId="urn:microsoft.com/office/officeart/2005/8/layout/orgChart1"/>
    <dgm:cxn modelId="{6924359C-AAB6-485F-8978-4FD0F9F00C3D}" type="presOf" srcId="{653A7112-93DC-4724-8FCF-86F05C632BC7}" destId="{10A79613-6000-43B1-A968-7671A521F991}" srcOrd="1" destOrd="0" presId="urn:microsoft.com/office/officeart/2005/8/layout/orgChart1"/>
    <dgm:cxn modelId="{599EC4A6-9B93-46D9-8548-1A93E02D6879}" type="presOf" srcId="{5CCAED66-94B7-46C2-8EAC-310E2BE30A47}" destId="{43939E54-6F5F-4E3E-A124-F6A5731E293C}" srcOrd="0" destOrd="0" presId="urn:microsoft.com/office/officeart/2005/8/layout/orgChart1"/>
    <dgm:cxn modelId="{A319C5A7-7EFD-4FA2-8F3F-BD8405D24C33}" type="presOf" srcId="{BDD7E18B-28F1-4C6B-A983-28C64CE75E72}" destId="{ADAFD83A-98FC-453F-A36C-A37BE721E28C}" srcOrd="0" destOrd="0" presId="urn:microsoft.com/office/officeart/2005/8/layout/orgChart1"/>
    <dgm:cxn modelId="{FAAF0AAB-7F5D-4CCB-8BAF-B0AAB42331C3}" srcId="{3EFE5CA9-EDD1-4E5C-BE61-30ADC71EA6A1}" destId="{BC7F4AA3-FCAD-4FFF-8E8A-6052F7930B5B}" srcOrd="1" destOrd="0" parTransId="{8A3FC1DD-ED2B-43B9-A1D2-AD6943B398CF}" sibTransId="{E433EDE6-186C-40DE-8C4D-4C1B6FA95040}"/>
    <dgm:cxn modelId="{2860E4AE-98F3-4AB3-A4C5-49CDCB46A035}" type="presOf" srcId="{56F0507C-F929-4EFB-A625-0DF14E54188E}" destId="{CB04BE27-48E9-4F91-A8B1-68AD7ABB4890}" srcOrd="0" destOrd="0" presId="urn:microsoft.com/office/officeart/2005/8/layout/orgChart1"/>
    <dgm:cxn modelId="{FFD31DB3-A52D-4567-AF0F-A10BFBC3770F}" srcId="{80F60966-0EA2-41AE-B048-2494B4D69562}" destId="{3EFE5CA9-EDD1-4E5C-BE61-30ADC71EA6A1}" srcOrd="0" destOrd="0" parTransId="{1D445F0B-AFD7-411D-98A8-B02EA706E0D1}" sibTransId="{7EF2BAA5-BFB4-4414-B386-1E8FCA58F1AB}"/>
    <dgm:cxn modelId="{033395B5-F21F-4A01-8A4B-ED0259329730}" type="presOf" srcId="{B3ED9B86-281E-4924-817B-9AAC0EAB57C8}" destId="{4CFA404D-D712-425A-9DB5-4A027328C373}" srcOrd="0" destOrd="0" presId="urn:microsoft.com/office/officeart/2005/8/layout/orgChart1"/>
    <dgm:cxn modelId="{C93586B9-4E7F-4CC6-9E63-7CCFB3AA2433}" type="presOf" srcId="{5E052262-CBE4-462C-91AC-F58A1FB969B2}" destId="{0396DB2A-27F0-4518-B271-5BEF504304B7}" srcOrd="0" destOrd="0" presId="urn:microsoft.com/office/officeart/2005/8/layout/orgChart1"/>
    <dgm:cxn modelId="{FD8AC1B9-1E6D-49B8-BC0C-154FE4DF61AB}" type="presOf" srcId="{3EFE5CA9-EDD1-4E5C-BE61-30ADC71EA6A1}" destId="{D7C7E20D-2087-45C9-B064-5E638C796768}" srcOrd="1" destOrd="0" presId="urn:microsoft.com/office/officeart/2005/8/layout/orgChart1"/>
    <dgm:cxn modelId="{51472BBB-E52E-4A58-934D-A61EECAD4E5D}" srcId="{21306486-F495-4847-9A2C-CA22B582EEA2}" destId="{CD02FBD6-20A5-4A29-B9FD-A67ECE992554}" srcOrd="2" destOrd="0" parTransId="{5E052262-CBE4-462C-91AC-F58A1FB969B2}" sibTransId="{A65F3B64-9B59-4D7C-9F39-30533219EF9A}"/>
    <dgm:cxn modelId="{832719C2-4F1F-4239-B55D-C920AECA202E}" type="presOf" srcId="{80F60966-0EA2-41AE-B048-2494B4D69562}" destId="{55ACDF7E-12CF-42A8-BB79-9A547DE86FB7}" srcOrd="0" destOrd="0" presId="urn:microsoft.com/office/officeart/2005/8/layout/orgChart1"/>
    <dgm:cxn modelId="{2A538DC3-5929-4929-83A8-4EFA2827E9D4}" type="presOf" srcId="{36284541-9261-4BD4-AAB3-24BA87F7F6B2}" destId="{FEA3DAB8-5CB8-42A5-9DDE-DC093B20FF85}" srcOrd="1" destOrd="0" presId="urn:microsoft.com/office/officeart/2005/8/layout/orgChart1"/>
    <dgm:cxn modelId="{0D4D55C8-F216-40B1-B687-B2FA82BF5BFA}" type="presOf" srcId="{B617867A-52E2-4C16-A615-36E766221518}" destId="{863030E5-2C71-47F3-ACEF-9D9A4DC05F37}" srcOrd="0" destOrd="0" presId="urn:microsoft.com/office/officeart/2005/8/layout/orgChart1"/>
    <dgm:cxn modelId="{9D2C53CA-A051-45A0-A093-2B2C7CF7A08C}" type="presOf" srcId="{CFA1FAE1-7F6E-4EF2-BAF3-2F1C7BBA6A21}" destId="{C66093F0-FDF2-439A-A17A-AF1472DA3036}" srcOrd="0" destOrd="0" presId="urn:microsoft.com/office/officeart/2005/8/layout/orgChart1"/>
    <dgm:cxn modelId="{74C294CA-C879-4C06-98CB-D9445FF5F27F}" type="presOf" srcId="{0B27C956-0EC3-4B2C-ABCA-1CB41E7B941F}" destId="{C63524F2-84B4-41B2-A9A6-DBD84E376E23}" srcOrd="1" destOrd="0" presId="urn:microsoft.com/office/officeart/2005/8/layout/orgChart1"/>
    <dgm:cxn modelId="{9F48DECB-9405-4B8C-B569-AB84760CBCDE}" type="presOf" srcId="{36284541-9261-4BD4-AAB3-24BA87F7F6B2}" destId="{95A6881A-2440-4927-96D9-0E2FF1870514}" srcOrd="0" destOrd="0" presId="urn:microsoft.com/office/officeart/2005/8/layout/orgChart1"/>
    <dgm:cxn modelId="{C61B9FCE-6E4D-45A9-AAC2-353FB9563DF5}" type="presOf" srcId="{56F0507C-F929-4EFB-A625-0DF14E54188E}" destId="{4FC5F20E-980D-458A-8D63-9098B6BDD22F}" srcOrd="1" destOrd="0" presId="urn:microsoft.com/office/officeart/2005/8/layout/orgChart1"/>
    <dgm:cxn modelId="{8500FACE-2528-4A75-A02E-3108ABD11897}" type="presOf" srcId="{CD02FBD6-20A5-4A29-B9FD-A67ECE992554}" destId="{7DCFD5E7-A7EE-4E2F-A993-2762BDF4CE66}" srcOrd="1" destOrd="0" presId="urn:microsoft.com/office/officeart/2005/8/layout/orgChart1"/>
    <dgm:cxn modelId="{070F7FD4-B094-4A40-923C-FC9BB306CB16}" type="presOf" srcId="{653A7112-93DC-4724-8FCF-86F05C632BC7}" destId="{8A658EF7-C805-4015-983B-B029713B739E}" srcOrd="0" destOrd="0" presId="urn:microsoft.com/office/officeart/2005/8/layout/orgChart1"/>
    <dgm:cxn modelId="{697D1DDB-CDC5-4D06-AD63-E62147969A03}" type="presOf" srcId="{1D445F0B-AFD7-411D-98A8-B02EA706E0D1}" destId="{96219953-3357-4917-90D3-9619058D6995}" srcOrd="0" destOrd="0" presId="urn:microsoft.com/office/officeart/2005/8/layout/orgChart1"/>
    <dgm:cxn modelId="{0E07C4E4-7973-4F7A-95EF-4CAD367012BC}" type="presOf" srcId="{3B8A2684-04CF-4B9F-8DC9-876C5CC62C16}" destId="{B5946010-9C88-4964-AAEB-6178BE797CCF}" srcOrd="0" destOrd="0" presId="urn:microsoft.com/office/officeart/2005/8/layout/orgChart1"/>
    <dgm:cxn modelId="{E02151E5-2D3E-45E8-91D4-606A501033DA}" type="presOf" srcId="{477B9230-F279-45DF-87CD-DCF69FD908D6}" destId="{4668C348-40FD-4625-A1C0-09317A8E7B18}" srcOrd="1" destOrd="0" presId="urn:microsoft.com/office/officeart/2005/8/layout/orgChart1"/>
    <dgm:cxn modelId="{2FC078E6-3ABF-43D1-B39A-4DE606FC1C32}" type="presOf" srcId="{5B389F19-D16F-42D8-866F-884DE28B7803}" destId="{BB980E03-5BC1-4146-B792-018C87F7E79E}" srcOrd="1" destOrd="0" presId="urn:microsoft.com/office/officeart/2005/8/layout/orgChart1"/>
    <dgm:cxn modelId="{482116E8-B4CF-4C1F-9156-E4E3E09D987A}" type="presOf" srcId="{1525B688-CD6E-48FA-A76C-3E92611496AE}" destId="{D96B7F97-87CD-43AE-9C8F-74B739E38D6A}" srcOrd="0" destOrd="0" presId="urn:microsoft.com/office/officeart/2005/8/layout/orgChart1"/>
    <dgm:cxn modelId="{03ED14EB-1739-43B2-9EBA-62F8E5E7C665}" srcId="{3EFE5CA9-EDD1-4E5C-BE61-30ADC71EA6A1}" destId="{7D9CE7C1-D92C-4702-A68F-236632443204}" srcOrd="2" destOrd="0" parTransId="{A7F11A06-0156-4B5B-8034-6442D139AFD3}" sibTransId="{D06997FB-133C-4C86-9485-76641FB43E1A}"/>
    <dgm:cxn modelId="{9A5CAFEC-A188-4D13-9309-A3DAB825B118}" type="presOf" srcId="{7D9CE7C1-D92C-4702-A68F-236632443204}" destId="{0F864022-3073-4ADF-ACE9-92A76DABEF99}" srcOrd="1" destOrd="0" presId="urn:microsoft.com/office/officeart/2005/8/layout/orgChart1"/>
    <dgm:cxn modelId="{26100FFE-427B-478E-A405-8BD67CF99D27}" type="presOf" srcId="{BC7F4AA3-FCAD-4FFF-8E8A-6052F7930B5B}" destId="{BA83374C-4F44-4815-BC18-C46D4E2F0BD9}" srcOrd="1" destOrd="0" presId="urn:microsoft.com/office/officeart/2005/8/layout/orgChart1"/>
    <dgm:cxn modelId="{74E574FE-E547-49ED-86D6-96BC2DF33012}" srcId="{80F60966-0EA2-41AE-B048-2494B4D69562}" destId="{5B389F19-D16F-42D8-866F-884DE28B7803}" srcOrd="2" destOrd="0" parTransId="{8D6E7722-3742-4842-8578-42177839A56F}" sibTransId="{5C967926-797D-432E-B49F-BBA22058380C}"/>
    <dgm:cxn modelId="{6F6B2D81-B298-4A4B-9F52-1FDC40A2C26F}" type="presParOf" srcId="{863030E5-2C71-47F3-ACEF-9D9A4DC05F37}" destId="{6F4DFDBC-2FC5-4E53-B473-103D532A8A67}" srcOrd="0" destOrd="0" presId="urn:microsoft.com/office/officeart/2005/8/layout/orgChart1"/>
    <dgm:cxn modelId="{1AC926C3-2461-4A29-A874-4E7B03245F74}" type="presParOf" srcId="{6F4DFDBC-2FC5-4E53-B473-103D532A8A67}" destId="{0A58A71D-C25E-4713-8B1F-ECCBC42164E2}" srcOrd="0" destOrd="0" presId="urn:microsoft.com/office/officeart/2005/8/layout/orgChart1"/>
    <dgm:cxn modelId="{915CBCFE-85D0-4E30-8AA8-B8BD2AC05012}" type="presParOf" srcId="{0A58A71D-C25E-4713-8B1F-ECCBC42164E2}" destId="{55ACDF7E-12CF-42A8-BB79-9A547DE86FB7}" srcOrd="0" destOrd="0" presId="urn:microsoft.com/office/officeart/2005/8/layout/orgChart1"/>
    <dgm:cxn modelId="{44D291DC-0EEC-4C51-8ABF-0A186FF58733}" type="presParOf" srcId="{0A58A71D-C25E-4713-8B1F-ECCBC42164E2}" destId="{D70F03A3-E0B7-4834-A238-113CD6875CF5}" srcOrd="1" destOrd="0" presId="urn:microsoft.com/office/officeart/2005/8/layout/orgChart1"/>
    <dgm:cxn modelId="{D0D075FD-08BB-46EE-966C-E573BA1348D7}" type="presParOf" srcId="{6F4DFDBC-2FC5-4E53-B473-103D532A8A67}" destId="{2AD20AC5-C57F-48E9-9F3F-0A80C137C715}" srcOrd="1" destOrd="0" presId="urn:microsoft.com/office/officeart/2005/8/layout/orgChart1"/>
    <dgm:cxn modelId="{92AA6A42-4794-4BFF-805B-AA1BE1073AB7}" type="presParOf" srcId="{2AD20AC5-C57F-48E9-9F3F-0A80C137C715}" destId="{96219953-3357-4917-90D3-9619058D6995}" srcOrd="0" destOrd="0" presId="urn:microsoft.com/office/officeart/2005/8/layout/orgChart1"/>
    <dgm:cxn modelId="{2F4AAC36-EC01-4E2C-9571-12960C810ED7}" type="presParOf" srcId="{2AD20AC5-C57F-48E9-9F3F-0A80C137C715}" destId="{34AB5175-F6F7-476E-B916-92E4D7B3E508}" srcOrd="1" destOrd="0" presId="urn:microsoft.com/office/officeart/2005/8/layout/orgChart1"/>
    <dgm:cxn modelId="{10B889F6-5E70-4956-9E79-28A0409FB886}" type="presParOf" srcId="{34AB5175-F6F7-476E-B916-92E4D7B3E508}" destId="{BC0D714A-2BE5-4EF8-836E-2CE4F7972BC0}" srcOrd="0" destOrd="0" presId="urn:microsoft.com/office/officeart/2005/8/layout/orgChart1"/>
    <dgm:cxn modelId="{5947285E-DCF3-4B2E-825F-C3A012F5E45A}" type="presParOf" srcId="{BC0D714A-2BE5-4EF8-836E-2CE4F7972BC0}" destId="{34EBDD18-A797-4FFB-BC91-55619D91AE0C}" srcOrd="0" destOrd="0" presId="urn:microsoft.com/office/officeart/2005/8/layout/orgChart1"/>
    <dgm:cxn modelId="{A14DC0A6-0166-40AD-B741-EDC91FF348D7}" type="presParOf" srcId="{BC0D714A-2BE5-4EF8-836E-2CE4F7972BC0}" destId="{D7C7E20D-2087-45C9-B064-5E638C796768}" srcOrd="1" destOrd="0" presId="urn:microsoft.com/office/officeart/2005/8/layout/orgChart1"/>
    <dgm:cxn modelId="{F50AEB96-8D50-4EDD-B881-D4CA138CBF7D}" type="presParOf" srcId="{34AB5175-F6F7-476E-B916-92E4D7B3E508}" destId="{813C955D-1412-4EFB-A13C-FCBACF308D87}" srcOrd="1" destOrd="0" presId="urn:microsoft.com/office/officeart/2005/8/layout/orgChart1"/>
    <dgm:cxn modelId="{32484445-03CF-42FA-83F0-CDD758FA8282}" type="presParOf" srcId="{813C955D-1412-4EFB-A13C-FCBACF308D87}" destId="{B5946010-9C88-4964-AAEB-6178BE797CCF}" srcOrd="0" destOrd="0" presId="urn:microsoft.com/office/officeart/2005/8/layout/orgChart1"/>
    <dgm:cxn modelId="{1BAF8728-EDCC-4985-9EF2-77DDB4809D6D}" type="presParOf" srcId="{813C955D-1412-4EFB-A13C-FCBACF308D87}" destId="{D3727548-9AAB-49CF-B1AD-66BBB3DC90F2}" srcOrd="1" destOrd="0" presId="urn:microsoft.com/office/officeart/2005/8/layout/orgChart1"/>
    <dgm:cxn modelId="{D9528D4A-557B-47E5-A9B2-465146EF987B}" type="presParOf" srcId="{D3727548-9AAB-49CF-B1AD-66BBB3DC90F2}" destId="{975B8415-53C5-4C03-B974-67EF0D95B50B}" srcOrd="0" destOrd="0" presId="urn:microsoft.com/office/officeart/2005/8/layout/orgChart1"/>
    <dgm:cxn modelId="{0F43CAD1-E9CB-49AD-8329-63A5275096C9}" type="presParOf" srcId="{975B8415-53C5-4C03-B974-67EF0D95B50B}" destId="{3774E18B-26CF-4850-BD49-79DA60D6C1F9}" srcOrd="0" destOrd="0" presId="urn:microsoft.com/office/officeart/2005/8/layout/orgChart1"/>
    <dgm:cxn modelId="{FB4E5BD3-FB5A-4A18-BEE6-0FF8A6EF70BD}" type="presParOf" srcId="{975B8415-53C5-4C03-B974-67EF0D95B50B}" destId="{C63524F2-84B4-41B2-A9A6-DBD84E376E23}" srcOrd="1" destOrd="0" presId="urn:microsoft.com/office/officeart/2005/8/layout/orgChart1"/>
    <dgm:cxn modelId="{F79447AF-7250-4720-B49F-F8F6332B3246}" type="presParOf" srcId="{D3727548-9AAB-49CF-B1AD-66BBB3DC90F2}" destId="{8025290D-4775-45AB-9D29-7DAD69046CBB}" srcOrd="1" destOrd="0" presId="urn:microsoft.com/office/officeart/2005/8/layout/orgChart1"/>
    <dgm:cxn modelId="{C9E71C9D-4BBC-4323-A596-5B0618761D9A}" type="presParOf" srcId="{D3727548-9AAB-49CF-B1AD-66BBB3DC90F2}" destId="{9C7556DC-9BCD-4D4F-AC36-7CDFBCE97139}" srcOrd="2" destOrd="0" presId="urn:microsoft.com/office/officeart/2005/8/layout/orgChart1"/>
    <dgm:cxn modelId="{D23DBB27-4A72-4523-A233-7E98E84BD84E}" type="presParOf" srcId="{813C955D-1412-4EFB-A13C-FCBACF308D87}" destId="{F9911F97-93EF-4F02-B7A1-3D8B4AC72F53}" srcOrd="2" destOrd="0" presId="urn:microsoft.com/office/officeart/2005/8/layout/orgChart1"/>
    <dgm:cxn modelId="{BD3126F9-551B-4E63-B041-84AECA41802A}" type="presParOf" srcId="{813C955D-1412-4EFB-A13C-FCBACF308D87}" destId="{8EA2B2D3-42E4-4970-83BF-355240430C1E}" srcOrd="3" destOrd="0" presId="urn:microsoft.com/office/officeart/2005/8/layout/orgChart1"/>
    <dgm:cxn modelId="{BF88616F-6DBD-4E72-BD7E-DD2790BAD1B2}" type="presParOf" srcId="{8EA2B2D3-42E4-4970-83BF-355240430C1E}" destId="{8B6CE507-77A2-4A48-98B8-C2786EB73BB5}" srcOrd="0" destOrd="0" presId="urn:microsoft.com/office/officeart/2005/8/layout/orgChart1"/>
    <dgm:cxn modelId="{77377AC6-F7B8-4E1B-AF86-E0B34AF83CC0}" type="presParOf" srcId="{8B6CE507-77A2-4A48-98B8-C2786EB73BB5}" destId="{4ECC23CB-D6FF-4E43-8908-7014D84B0AFB}" srcOrd="0" destOrd="0" presId="urn:microsoft.com/office/officeart/2005/8/layout/orgChart1"/>
    <dgm:cxn modelId="{2E29A48B-6B36-406D-A7CC-8A49E3D47202}" type="presParOf" srcId="{8B6CE507-77A2-4A48-98B8-C2786EB73BB5}" destId="{BA83374C-4F44-4815-BC18-C46D4E2F0BD9}" srcOrd="1" destOrd="0" presId="urn:microsoft.com/office/officeart/2005/8/layout/orgChart1"/>
    <dgm:cxn modelId="{1A92F7E7-8EC2-409A-B1CB-F6BBADD3812B}" type="presParOf" srcId="{8EA2B2D3-42E4-4970-83BF-355240430C1E}" destId="{D3D739A9-4334-4A0F-BAB6-5DC93048762A}" srcOrd="1" destOrd="0" presId="urn:microsoft.com/office/officeart/2005/8/layout/orgChart1"/>
    <dgm:cxn modelId="{818C552E-110E-435B-A1EA-C136D1F9F0C1}" type="presParOf" srcId="{8EA2B2D3-42E4-4970-83BF-355240430C1E}" destId="{148C0A11-3649-47AC-8483-C1E566411322}" srcOrd="2" destOrd="0" presId="urn:microsoft.com/office/officeart/2005/8/layout/orgChart1"/>
    <dgm:cxn modelId="{0453D378-2DD5-40D3-8A9A-2EEB168085F1}" type="presParOf" srcId="{813C955D-1412-4EFB-A13C-FCBACF308D87}" destId="{570FE34D-BA6F-4D58-9E8C-217ED143CCCA}" srcOrd="4" destOrd="0" presId="urn:microsoft.com/office/officeart/2005/8/layout/orgChart1"/>
    <dgm:cxn modelId="{592150D3-ADEE-4F79-8349-CD10B93A7EF1}" type="presParOf" srcId="{813C955D-1412-4EFB-A13C-FCBACF308D87}" destId="{CF95C7B1-700C-42FB-A429-F174E053E3F3}" srcOrd="5" destOrd="0" presId="urn:microsoft.com/office/officeart/2005/8/layout/orgChart1"/>
    <dgm:cxn modelId="{7E9E5572-6E08-4CCC-9B7D-AC5EFA8B12CA}" type="presParOf" srcId="{CF95C7B1-700C-42FB-A429-F174E053E3F3}" destId="{C9A6D0DB-9AA5-4EC2-AF9C-5088208B4C30}" srcOrd="0" destOrd="0" presId="urn:microsoft.com/office/officeart/2005/8/layout/orgChart1"/>
    <dgm:cxn modelId="{9D495D26-7A4C-4FA6-B80B-4E6BA49E9F7F}" type="presParOf" srcId="{C9A6D0DB-9AA5-4EC2-AF9C-5088208B4C30}" destId="{082D47B8-2A5D-4E31-BD2A-ACF0F3894B04}" srcOrd="0" destOrd="0" presId="urn:microsoft.com/office/officeart/2005/8/layout/orgChart1"/>
    <dgm:cxn modelId="{ED5CB678-E844-4F42-8EAC-84A74EFDB160}" type="presParOf" srcId="{C9A6D0DB-9AA5-4EC2-AF9C-5088208B4C30}" destId="{0F864022-3073-4ADF-ACE9-92A76DABEF99}" srcOrd="1" destOrd="0" presId="urn:microsoft.com/office/officeart/2005/8/layout/orgChart1"/>
    <dgm:cxn modelId="{DFE985B9-BD7A-4E1D-9FF8-49D0816EDFBB}" type="presParOf" srcId="{CF95C7B1-700C-42FB-A429-F174E053E3F3}" destId="{2D4FEC6F-9BC7-442F-A761-9CFD4189AD99}" srcOrd="1" destOrd="0" presId="urn:microsoft.com/office/officeart/2005/8/layout/orgChart1"/>
    <dgm:cxn modelId="{90520684-D499-4B9F-A385-702901EE5433}" type="presParOf" srcId="{CF95C7B1-700C-42FB-A429-F174E053E3F3}" destId="{EED6B7F5-0A5D-49AA-AC05-822DF546486B}" srcOrd="2" destOrd="0" presId="urn:microsoft.com/office/officeart/2005/8/layout/orgChart1"/>
    <dgm:cxn modelId="{A9EEA92D-F6DE-43D8-95C2-A44DB6A45256}" type="presParOf" srcId="{34AB5175-F6F7-476E-B916-92E4D7B3E508}" destId="{77C65085-DB1A-4F88-906D-6D70CA69E047}" srcOrd="2" destOrd="0" presId="urn:microsoft.com/office/officeart/2005/8/layout/orgChart1"/>
    <dgm:cxn modelId="{62D82DB3-5A5D-4548-9C90-662915F97E25}" type="presParOf" srcId="{2AD20AC5-C57F-48E9-9F3F-0A80C137C715}" destId="{7BF06BA9-E309-48EB-B783-25F2E985AB94}" srcOrd="2" destOrd="0" presId="urn:microsoft.com/office/officeart/2005/8/layout/orgChart1"/>
    <dgm:cxn modelId="{7A1EEE8F-84E6-42D9-963B-83E69E9FB8C2}" type="presParOf" srcId="{2AD20AC5-C57F-48E9-9F3F-0A80C137C715}" destId="{8246F3EE-4904-4A45-B312-D188A27D3058}" srcOrd="3" destOrd="0" presId="urn:microsoft.com/office/officeart/2005/8/layout/orgChart1"/>
    <dgm:cxn modelId="{87923FD2-ECD0-4DC3-BFCC-589D486E9856}" type="presParOf" srcId="{8246F3EE-4904-4A45-B312-D188A27D3058}" destId="{C45A848E-5A6D-4FCB-B008-2FF9B881A175}" srcOrd="0" destOrd="0" presId="urn:microsoft.com/office/officeart/2005/8/layout/orgChart1"/>
    <dgm:cxn modelId="{52AE0F8E-1D1A-4C16-A104-030B22F2851B}" type="presParOf" srcId="{C45A848E-5A6D-4FCB-B008-2FF9B881A175}" destId="{DA461307-6D03-4117-A14E-75EB308E03B3}" srcOrd="0" destOrd="0" presId="urn:microsoft.com/office/officeart/2005/8/layout/orgChart1"/>
    <dgm:cxn modelId="{5C2E58AF-7685-432D-883D-9CC252E87472}" type="presParOf" srcId="{C45A848E-5A6D-4FCB-B008-2FF9B881A175}" destId="{27CFD9B3-2E62-43F5-B3C3-E88A15A2EB2A}" srcOrd="1" destOrd="0" presId="urn:microsoft.com/office/officeart/2005/8/layout/orgChart1"/>
    <dgm:cxn modelId="{50158E5F-B8F4-4E59-8173-CC73F0D7305E}" type="presParOf" srcId="{8246F3EE-4904-4A45-B312-D188A27D3058}" destId="{F6A1BAC8-E959-40E5-A78C-CA6F15A4B01D}" srcOrd="1" destOrd="0" presId="urn:microsoft.com/office/officeart/2005/8/layout/orgChart1"/>
    <dgm:cxn modelId="{32B96108-B730-4995-8FA7-035CA3C98156}" type="presParOf" srcId="{F6A1BAC8-E959-40E5-A78C-CA6F15A4B01D}" destId="{C66093F0-FDF2-439A-A17A-AF1472DA3036}" srcOrd="0" destOrd="0" presId="urn:microsoft.com/office/officeart/2005/8/layout/orgChart1"/>
    <dgm:cxn modelId="{39B26114-7818-4EEC-A211-8D6C260DC721}" type="presParOf" srcId="{F6A1BAC8-E959-40E5-A78C-CA6F15A4B01D}" destId="{9D2F0AA0-6400-4EEA-B386-A604B15D084F}" srcOrd="1" destOrd="0" presId="urn:microsoft.com/office/officeart/2005/8/layout/orgChart1"/>
    <dgm:cxn modelId="{9ED75C87-285F-473A-9401-742B626621D4}" type="presParOf" srcId="{9D2F0AA0-6400-4EEA-B386-A604B15D084F}" destId="{F27615C6-AC0D-445B-9824-DCBB4FD376F0}" srcOrd="0" destOrd="0" presId="urn:microsoft.com/office/officeart/2005/8/layout/orgChart1"/>
    <dgm:cxn modelId="{43CDDEB3-C302-4C7B-BE64-0C3771D6632F}" type="presParOf" srcId="{F27615C6-AC0D-445B-9824-DCBB4FD376F0}" destId="{8A658EF7-C805-4015-983B-B029713B739E}" srcOrd="0" destOrd="0" presId="urn:microsoft.com/office/officeart/2005/8/layout/orgChart1"/>
    <dgm:cxn modelId="{38E654E8-2B56-4A6C-BB53-8F74C67F4E31}" type="presParOf" srcId="{F27615C6-AC0D-445B-9824-DCBB4FD376F0}" destId="{10A79613-6000-43B1-A968-7671A521F991}" srcOrd="1" destOrd="0" presId="urn:microsoft.com/office/officeart/2005/8/layout/orgChart1"/>
    <dgm:cxn modelId="{277C2F6F-3063-412A-A905-5E1F015CA804}" type="presParOf" srcId="{9D2F0AA0-6400-4EEA-B386-A604B15D084F}" destId="{82A29883-B1D4-42E0-BBCC-22D14FB49074}" srcOrd="1" destOrd="0" presId="urn:microsoft.com/office/officeart/2005/8/layout/orgChart1"/>
    <dgm:cxn modelId="{3469004A-B312-404A-9242-673E2AB2720E}" type="presParOf" srcId="{9D2F0AA0-6400-4EEA-B386-A604B15D084F}" destId="{5C20DB04-0FC3-4B6F-B42F-DF5A2E3BBC45}" srcOrd="2" destOrd="0" presId="urn:microsoft.com/office/officeart/2005/8/layout/orgChart1"/>
    <dgm:cxn modelId="{B9DC59EB-3D0C-44EF-9B58-F58A8E41C1D4}" type="presParOf" srcId="{F6A1BAC8-E959-40E5-A78C-CA6F15A4B01D}" destId="{F8E4DECE-53CD-4729-9D54-89A312912435}" srcOrd="2" destOrd="0" presId="urn:microsoft.com/office/officeart/2005/8/layout/orgChart1"/>
    <dgm:cxn modelId="{7009C950-94D2-4ED4-89F9-25E3EE6605D5}" type="presParOf" srcId="{F6A1BAC8-E959-40E5-A78C-CA6F15A4B01D}" destId="{95ED7444-6132-4E8E-B323-2E0C65B3ED8D}" srcOrd="3" destOrd="0" presId="urn:microsoft.com/office/officeart/2005/8/layout/orgChart1"/>
    <dgm:cxn modelId="{8428616B-4ECB-4E69-BB8F-068E76970D02}" type="presParOf" srcId="{95ED7444-6132-4E8E-B323-2E0C65B3ED8D}" destId="{AA336986-EC79-4BE0-A36D-6ED96F25117C}" srcOrd="0" destOrd="0" presId="urn:microsoft.com/office/officeart/2005/8/layout/orgChart1"/>
    <dgm:cxn modelId="{D27DE904-1FAD-4215-BF43-2638EACD371A}" type="presParOf" srcId="{AA336986-EC79-4BE0-A36D-6ED96F25117C}" destId="{F3D933F9-E59B-428C-9B3F-6C93E5E0EA46}" srcOrd="0" destOrd="0" presId="urn:microsoft.com/office/officeart/2005/8/layout/orgChart1"/>
    <dgm:cxn modelId="{4C8F41B4-E0D7-4805-B3F7-A73406ECAAF3}" type="presParOf" srcId="{AA336986-EC79-4BE0-A36D-6ED96F25117C}" destId="{4668C348-40FD-4625-A1C0-09317A8E7B18}" srcOrd="1" destOrd="0" presId="urn:microsoft.com/office/officeart/2005/8/layout/orgChart1"/>
    <dgm:cxn modelId="{1CDC85B2-4F33-423D-B068-65EC3F6683CD}" type="presParOf" srcId="{95ED7444-6132-4E8E-B323-2E0C65B3ED8D}" destId="{4737246C-E761-45D8-9041-C5D429675429}" srcOrd="1" destOrd="0" presId="urn:microsoft.com/office/officeart/2005/8/layout/orgChart1"/>
    <dgm:cxn modelId="{12B8A381-A84A-4EC3-89D2-EAC761169FBA}" type="presParOf" srcId="{95ED7444-6132-4E8E-B323-2E0C65B3ED8D}" destId="{50EE64B3-D5C0-431E-AE9E-2571851F61D5}" srcOrd="2" destOrd="0" presId="urn:microsoft.com/office/officeart/2005/8/layout/orgChart1"/>
    <dgm:cxn modelId="{D5D0F2D8-F479-4644-B9BF-305BA02506EB}" type="presParOf" srcId="{F6A1BAC8-E959-40E5-A78C-CA6F15A4B01D}" destId="{0396DB2A-27F0-4518-B271-5BEF504304B7}" srcOrd="4" destOrd="0" presId="urn:microsoft.com/office/officeart/2005/8/layout/orgChart1"/>
    <dgm:cxn modelId="{C5967A96-5246-4AA3-9A08-5220B89E02D5}" type="presParOf" srcId="{F6A1BAC8-E959-40E5-A78C-CA6F15A4B01D}" destId="{39307970-D951-4D1A-BD9F-1CAECAE45EF7}" srcOrd="5" destOrd="0" presId="urn:microsoft.com/office/officeart/2005/8/layout/orgChart1"/>
    <dgm:cxn modelId="{EC77C473-D70C-4FA8-98C5-0FD41905F7C6}" type="presParOf" srcId="{39307970-D951-4D1A-BD9F-1CAECAE45EF7}" destId="{93E03ACE-B3FB-4F1E-BF08-708D08A3259A}" srcOrd="0" destOrd="0" presId="urn:microsoft.com/office/officeart/2005/8/layout/orgChart1"/>
    <dgm:cxn modelId="{E8CE278D-44F5-4C86-804B-01231CFFB877}" type="presParOf" srcId="{93E03ACE-B3FB-4F1E-BF08-708D08A3259A}" destId="{DAFEBCA4-F548-4AAA-8C30-4BDD1DBE33FA}" srcOrd="0" destOrd="0" presId="urn:microsoft.com/office/officeart/2005/8/layout/orgChart1"/>
    <dgm:cxn modelId="{3430FF31-B2D2-41FD-BDA2-F741DC1513F6}" type="presParOf" srcId="{93E03ACE-B3FB-4F1E-BF08-708D08A3259A}" destId="{7DCFD5E7-A7EE-4E2F-A993-2762BDF4CE66}" srcOrd="1" destOrd="0" presId="urn:microsoft.com/office/officeart/2005/8/layout/orgChart1"/>
    <dgm:cxn modelId="{8DC38E55-EB2B-4BB3-88E8-15C03AFC7DA8}" type="presParOf" srcId="{39307970-D951-4D1A-BD9F-1CAECAE45EF7}" destId="{662A09F8-CA5A-4121-8FEA-ABB92866B1E4}" srcOrd="1" destOrd="0" presId="urn:microsoft.com/office/officeart/2005/8/layout/orgChart1"/>
    <dgm:cxn modelId="{8AEED0A3-FCFC-41F6-A857-8644B873CE3B}" type="presParOf" srcId="{39307970-D951-4D1A-BD9F-1CAECAE45EF7}" destId="{2C06F11F-E4F2-4EE6-86B7-351943CCD807}" srcOrd="2" destOrd="0" presId="urn:microsoft.com/office/officeart/2005/8/layout/orgChart1"/>
    <dgm:cxn modelId="{BEAAF7DB-5821-4214-8C1D-9B048C343505}" type="presParOf" srcId="{8246F3EE-4904-4A45-B312-D188A27D3058}" destId="{2C02A586-2973-4A70-AD44-5592BC6C151B}" srcOrd="2" destOrd="0" presId="urn:microsoft.com/office/officeart/2005/8/layout/orgChart1"/>
    <dgm:cxn modelId="{83148646-C8D7-432D-8D87-95C5B9FC092F}" type="presParOf" srcId="{2AD20AC5-C57F-48E9-9F3F-0A80C137C715}" destId="{DACED931-849A-4423-BC78-87DABBF1F32F}" srcOrd="4" destOrd="0" presId="urn:microsoft.com/office/officeart/2005/8/layout/orgChart1"/>
    <dgm:cxn modelId="{2C10F3D6-F86E-494A-8A9F-B62900F755F5}" type="presParOf" srcId="{2AD20AC5-C57F-48E9-9F3F-0A80C137C715}" destId="{3F1E8FAA-65A9-40D0-9DC2-38271438F802}" srcOrd="5" destOrd="0" presId="urn:microsoft.com/office/officeart/2005/8/layout/orgChart1"/>
    <dgm:cxn modelId="{E0887B44-A7C8-485F-ACC2-49036A14C902}" type="presParOf" srcId="{3F1E8FAA-65A9-40D0-9DC2-38271438F802}" destId="{6C3EB803-0E06-40B8-A78C-9D8E64E253D8}" srcOrd="0" destOrd="0" presId="urn:microsoft.com/office/officeart/2005/8/layout/orgChart1"/>
    <dgm:cxn modelId="{9E0DED65-6D22-4601-9AAC-40730BE87332}" type="presParOf" srcId="{6C3EB803-0E06-40B8-A78C-9D8E64E253D8}" destId="{36F48B74-23D2-491A-99E6-B254A59575F2}" srcOrd="0" destOrd="0" presId="urn:microsoft.com/office/officeart/2005/8/layout/orgChart1"/>
    <dgm:cxn modelId="{E7ACD4E4-D094-4EB8-B6B0-C83CA6B6FC20}" type="presParOf" srcId="{6C3EB803-0E06-40B8-A78C-9D8E64E253D8}" destId="{BB980E03-5BC1-4146-B792-018C87F7E79E}" srcOrd="1" destOrd="0" presId="urn:microsoft.com/office/officeart/2005/8/layout/orgChart1"/>
    <dgm:cxn modelId="{7215A881-CC7C-49D0-B5BE-1625B7A15952}" type="presParOf" srcId="{3F1E8FAA-65A9-40D0-9DC2-38271438F802}" destId="{C3D240F0-5568-4F68-9EC5-C013803C4569}" srcOrd="1" destOrd="0" presId="urn:microsoft.com/office/officeart/2005/8/layout/orgChart1"/>
    <dgm:cxn modelId="{E775ECD5-ECD2-4FAF-82EB-DD781DD95BCE}" type="presParOf" srcId="{C3D240F0-5568-4F68-9EC5-C013803C4569}" destId="{ADAFD83A-98FC-453F-A36C-A37BE721E28C}" srcOrd="0" destOrd="0" presId="urn:microsoft.com/office/officeart/2005/8/layout/orgChart1"/>
    <dgm:cxn modelId="{4F68212E-85AB-4980-8409-6884BFD975A3}" type="presParOf" srcId="{C3D240F0-5568-4F68-9EC5-C013803C4569}" destId="{69BA98E4-6499-464B-AC38-1AC4CF635E30}" srcOrd="1" destOrd="0" presId="urn:microsoft.com/office/officeart/2005/8/layout/orgChart1"/>
    <dgm:cxn modelId="{518CFDE0-3613-4A73-A2BD-21B3B2BDF06C}" type="presParOf" srcId="{69BA98E4-6499-464B-AC38-1AC4CF635E30}" destId="{41FC1304-DD39-4B1C-B18A-7B85C4971D26}" srcOrd="0" destOrd="0" presId="urn:microsoft.com/office/officeart/2005/8/layout/orgChart1"/>
    <dgm:cxn modelId="{7FB87E08-022D-496C-8C0B-19FFE3A2782A}" type="presParOf" srcId="{41FC1304-DD39-4B1C-B18A-7B85C4971D26}" destId="{4CFA404D-D712-425A-9DB5-4A027328C373}" srcOrd="0" destOrd="0" presId="urn:microsoft.com/office/officeart/2005/8/layout/orgChart1"/>
    <dgm:cxn modelId="{1E5E7597-73B5-4FDE-B7D2-4E7F754580CA}" type="presParOf" srcId="{41FC1304-DD39-4B1C-B18A-7B85C4971D26}" destId="{46BFE15E-AF2E-446A-BA6C-1E762B4D0F4E}" srcOrd="1" destOrd="0" presId="urn:microsoft.com/office/officeart/2005/8/layout/orgChart1"/>
    <dgm:cxn modelId="{54778E7E-A989-42BE-8314-D265789F1D81}" type="presParOf" srcId="{69BA98E4-6499-464B-AC38-1AC4CF635E30}" destId="{213FD9BF-C6B7-4281-A0F2-8215EA638B9D}" srcOrd="1" destOrd="0" presId="urn:microsoft.com/office/officeart/2005/8/layout/orgChart1"/>
    <dgm:cxn modelId="{92E3F284-A7A6-4F3B-A66E-E7DB162E1841}" type="presParOf" srcId="{213FD9BF-C6B7-4281-A0F2-8215EA638B9D}" destId="{43939E54-6F5F-4E3E-A124-F6A5731E293C}" srcOrd="0" destOrd="0" presId="urn:microsoft.com/office/officeart/2005/8/layout/orgChart1"/>
    <dgm:cxn modelId="{B4A22CED-2704-49FA-A885-D58980B5B109}" type="presParOf" srcId="{213FD9BF-C6B7-4281-A0F2-8215EA638B9D}" destId="{D925D449-4BFE-4E14-91CE-58114D470192}" srcOrd="1" destOrd="0" presId="urn:microsoft.com/office/officeart/2005/8/layout/orgChart1"/>
    <dgm:cxn modelId="{785D3852-3B73-4466-8039-B635926E822A}" type="presParOf" srcId="{D925D449-4BFE-4E14-91CE-58114D470192}" destId="{4F9A513D-6E74-416C-8936-09AB825FD6E3}" srcOrd="0" destOrd="0" presId="urn:microsoft.com/office/officeart/2005/8/layout/orgChart1"/>
    <dgm:cxn modelId="{B1E0F640-0A9A-4C34-9050-0B0C1C528B37}" type="presParOf" srcId="{4F9A513D-6E74-416C-8936-09AB825FD6E3}" destId="{CB04BE27-48E9-4F91-A8B1-68AD7ABB4890}" srcOrd="0" destOrd="0" presId="urn:microsoft.com/office/officeart/2005/8/layout/orgChart1"/>
    <dgm:cxn modelId="{CD1EB7AB-7A2A-44DF-BCFD-D37153382703}" type="presParOf" srcId="{4F9A513D-6E74-416C-8936-09AB825FD6E3}" destId="{4FC5F20E-980D-458A-8D63-9098B6BDD22F}" srcOrd="1" destOrd="0" presId="urn:microsoft.com/office/officeart/2005/8/layout/orgChart1"/>
    <dgm:cxn modelId="{F14C6527-DA4D-4444-9294-ACC6BA8421BF}" type="presParOf" srcId="{D925D449-4BFE-4E14-91CE-58114D470192}" destId="{5DAE1379-7069-4E18-A581-0ABA44E1FD93}" srcOrd="1" destOrd="0" presId="urn:microsoft.com/office/officeart/2005/8/layout/orgChart1"/>
    <dgm:cxn modelId="{BC4734F1-B21B-4720-973E-8453001AA5AE}" type="presParOf" srcId="{5DAE1379-7069-4E18-A581-0ABA44E1FD93}" destId="{0B49C113-0668-4D86-97D3-5F0BE0746783}" srcOrd="0" destOrd="0" presId="urn:microsoft.com/office/officeart/2005/8/layout/orgChart1"/>
    <dgm:cxn modelId="{11DF6D71-12C9-4B76-8BA2-F5DA42D2A3A4}" type="presParOf" srcId="{5DAE1379-7069-4E18-A581-0ABA44E1FD93}" destId="{64620E21-552A-418B-8CB5-E5A672155AC9}" srcOrd="1" destOrd="0" presId="urn:microsoft.com/office/officeart/2005/8/layout/orgChart1"/>
    <dgm:cxn modelId="{C338F40B-029D-4E13-BB20-3B71C92B3CDD}" type="presParOf" srcId="{64620E21-552A-418B-8CB5-E5A672155AC9}" destId="{047305C4-D99B-4E2D-BD95-E043FEF75B8A}" srcOrd="0" destOrd="0" presId="urn:microsoft.com/office/officeart/2005/8/layout/orgChart1"/>
    <dgm:cxn modelId="{8E9DF6B9-2C92-484F-98F6-A328FD80B641}" type="presParOf" srcId="{047305C4-D99B-4E2D-BD95-E043FEF75B8A}" destId="{95A6881A-2440-4927-96D9-0E2FF1870514}" srcOrd="0" destOrd="0" presId="urn:microsoft.com/office/officeart/2005/8/layout/orgChart1"/>
    <dgm:cxn modelId="{03C83790-4B68-4273-844D-D71990BB5EDD}" type="presParOf" srcId="{047305C4-D99B-4E2D-BD95-E043FEF75B8A}" destId="{FEA3DAB8-5CB8-42A5-9DDE-DC093B20FF85}" srcOrd="1" destOrd="0" presId="urn:microsoft.com/office/officeart/2005/8/layout/orgChart1"/>
    <dgm:cxn modelId="{2BD722AE-004E-4222-983F-69E5E375028F}" type="presParOf" srcId="{64620E21-552A-418B-8CB5-E5A672155AC9}" destId="{E7A6EFAD-6B82-43D5-8DE8-68F0068B9A65}" srcOrd="1" destOrd="0" presId="urn:microsoft.com/office/officeart/2005/8/layout/orgChart1"/>
    <dgm:cxn modelId="{AB635B26-F5E5-4580-8D88-EAA7ACFB1CF6}" type="presParOf" srcId="{64620E21-552A-418B-8CB5-E5A672155AC9}" destId="{B8C96409-97CE-4C10-BD3C-BB37E6997AD2}" srcOrd="2" destOrd="0" presId="urn:microsoft.com/office/officeart/2005/8/layout/orgChart1"/>
    <dgm:cxn modelId="{8F2C1200-EDA8-47FC-9E6B-D23E2CA3324A}" type="presParOf" srcId="{D925D449-4BFE-4E14-91CE-58114D470192}" destId="{3D7D22CD-CF76-4CAD-B24C-FA89BE1961DC}" srcOrd="2" destOrd="0" presId="urn:microsoft.com/office/officeart/2005/8/layout/orgChart1"/>
    <dgm:cxn modelId="{0523D6C2-EE5F-4708-A6E3-EBE85C5015B9}" type="presParOf" srcId="{69BA98E4-6499-464B-AC38-1AC4CF635E30}" destId="{DD30B63C-E615-45AE-A40D-F9BC82B0D140}" srcOrd="2" destOrd="0" presId="urn:microsoft.com/office/officeart/2005/8/layout/orgChart1"/>
    <dgm:cxn modelId="{1159A397-23D9-4975-92F3-FCFC5A4118C4}" type="presParOf" srcId="{C3D240F0-5568-4F68-9EC5-C013803C4569}" destId="{D96B7F97-87CD-43AE-9C8F-74B739E38D6A}" srcOrd="2" destOrd="0" presId="urn:microsoft.com/office/officeart/2005/8/layout/orgChart1"/>
    <dgm:cxn modelId="{61BC3B5E-8EBC-4692-B823-577584A34DBA}" type="presParOf" srcId="{C3D240F0-5568-4F68-9EC5-C013803C4569}" destId="{C17CA7ED-7B1E-44F2-96EF-937105EB23DC}" srcOrd="3" destOrd="0" presId="urn:microsoft.com/office/officeart/2005/8/layout/orgChart1"/>
    <dgm:cxn modelId="{35D87897-042E-48D6-B35A-2E4CE7B2CD22}" type="presParOf" srcId="{C17CA7ED-7B1E-44F2-96EF-937105EB23DC}" destId="{AB0AB6BA-7719-49CB-B61B-40C90FA3FC92}" srcOrd="0" destOrd="0" presId="urn:microsoft.com/office/officeart/2005/8/layout/orgChart1"/>
    <dgm:cxn modelId="{404638B3-4C2E-483D-8AF4-C83AD8B9C2B0}" type="presParOf" srcId="{AB0AB6BA-7719-49CB-B61B-40C90FA3FC92}" destId="{6AAD6628-2B0C-4F51-8F86-49491D9BBB2F}" srcOrd="0" destOrd="0" presId="urn:microsoft.com/office/officeart/2005/8/layout/orgChart1"/>
    <dgm:cxn modelId="{445F5A50-A27C-4330-93BF-A0D279F37F78}" type="presParOf" srcId="{AB0AB6BA-7719-49CB-B61B-40C90FA3FC92}" destId="{DFEBCB53-41B1-44ED-996F-8B6E63BD975C}" srcOrd="1" destOrd="0" presId="urn:microsoft.com/office/officeart/2005/8/layout/orgChart1"/>
    <dgm:cxn modelId="{9D7FEB77-CD2D-4341-AB22-583C6CFA5F2E}" type="presParOf" srcId="{C17CA7ED-7B1E-44F2-96EF-937105EB23DC}" destId="{32E217CC-68E5-4C2C-92CC-F58F64D0F2CA}" srcOrd="1" destOrd="0" presId="urn:microsoft.com/office/officeart/2005/8/layout/orgChart1"/>
    <dgm:cxn modelId="{DEBEF4FC-6627-4307-8E07-197FFD1F7769}" type="presParOf" srcId="{C17CA7ED-7B1E-44F2-96EF-937105EB23DC}" destId="{7B6220C5-AC5E-4CB9-9733-05E700B9CB41}" srcOrd="2" destOrd="0" presId="urn:microsoft.com/office/officeart/2005/8/layout/orgChart1"/>
    <dgm:cxn modelId="{1A08BA88-D238-484A-9A56-A2303FD60926}" type="presParOf" srcId="{3F1E8FAA-65A9-40D0-9DC2-38271438F802}" destId="{B0EEAC49-9F0A-434B-8287-F082D6FF1546}" srcOrd="2" destOrd="0" presId="urn:microsoft.com/office/officeart/2005/8/layout/orgChart1"/>
    <dgm:cxn modelId="{7E3571ED-B85D-4314-BC05-8C5A119C416B}" type="presParOf" srcId="{6F4DFDBC-2FC5-4E53-B473-103D532A8A67}" destId="{CA713B16-D89D-48B8-B3C5-C16BE42206D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8A805F-42ED-488C-A8F1-C80A6FE5FB75}"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it-IT"/>
        </a:p>
      </dgm:t>
    </dgm:pt>
    <dgm:pt modelId="{34D43DAA-BB27-4E71-925D-0F35203D1748}">
      <dgm:prSet phldrT="[Testo]" custT="1"/>
      <dgm:spPr/>
      <dgm:t>
        <a:bodyPr/>
        <a:lstStyle/>
        <a:p>
          <a:r>
            <a:rPr lang="it-IT" sz="1600" b="1" dirty="0"/>
            <a:t>Struttura di missione PNRR</a:t>
          </a:r>
        </a:p>
      </dgm:t>
    </dgm:pt>
    <dgm:pt modelId="{96711AE8-AAB3-4464-98BE-312478827962}" type="parTrans" cxnId="{B39219E1-FAD6-469A-B5B2-12E4C68F28FE}">
      <dgm:prSet/>
      <dgm:spPr/>
      <dgm:t>
        <a:bodyPr/>
        <a:lstStyle/>
        <a:p>
          <a:endParaRPr lang="it-IT" sz="1600"/>
        </a:p>
      </dgm:t>
    </dgm:pt>
    <dgm:pt modelId="{0D6F72EC-8B11-423E-9B3C-992B928C4540}" type="sibTrans" cxnId="{B39219E1-FAD6-469A-B5B2-12E4C68F28FE}">
      <dgm:prSet/>
      <dgm:spPr/>
      <dgm:t>
        <a:bodyPr/>
        <a:lstStyle/>
        <a:p>
          <a:endParaRPr lang="it-IT" sz="1600"/>
        </a:p>
      </dgm:t>
    </dgm:pt>
    <dgm:pt modelId="{95C52646-E4AF-4917-A639-943030D1B009}" type="asst">
      <dgm:prSet phldrT="[Testo]" custT="1"/>
      <dgm:spPr/>
      <dgm:t>
        <a:bodyPr/>
        <a:lstStyle/>
        <a:p>
          <a:r>
            <a:rPr lang="it-IT" sz="1200" b="1" i="0" dirty="0"/>
            <a:t>Supporta l’Autorità politica </a:t>
          </a:r>
          <a:r>
            <a:rPr lang="it-IT" sz="1200" b="0" i="0" dirty="0"/>
            <a:t>delegata (ovvero il Ministro per gli affari europei, il sud, le politiche di coesione e il PNRR) nelle funzioni d'indirizzo e coordinamento del Governo nell'attuazione del PNRR</a:t>
          </a:r>
          <a:endParaRPr lang="it-IT" sz="1200" dirty="0"/>
        </a:p>
      </dgm:t>
    </dgm:pt>
    <dgm:pt modelId="{A52167DF-997D-497C-814A-2EA8F072B8CA}" type="parTrans" cxnId="{2E15714B-9082-47E2-BDD9-B704581567B6}">
      <dgm:prSet/>
      <dgm:spPr/>
      <dgm:t>
        <a:bodyPr/>
        <a:lstStyle/>
        <a:p>
          <a:endParaRPr lang="it-IT" sz="1600"/>
        </a:p>
      </dgm:t>
    </dgm:pt>
    <dgm:pt modelId="{BB3C0C01-7A3A-434C-AB6D-76FD743FBC28}" type="sibTrans" cxnId="{2E15714B-9082-47E2-BDD9-B704581567B6}">
      <dgm:prSet/>
      <dgm:spPr/>
      <dgm:t>
        <a:bodyPr/>
        <a:lstStyle/>
        <a:p>
          <a:endParaRPr lang="it-IT" sz="1600"/>
        </a:p>
      </dgm:t>
    </dgm:pt>
    <dgm:pt modelId="{806A53CF-E447-4E96-9EF6-534766FFE100}">
      <dgm:prSet phldrT="[Testo]" custT="1"/>
      <dgm:spPr/>
      <dgm:t>
        <a:bodyPr/>
        <a:lstStyle/>
        <a:p>
          <a:r>
            <a:rPr lang="it-IT" sz="1200" b="0" i="0" u="sng" dirty="0"/>
            <a:t>Sv</a:t>
          </a:r>
          <a:r>
            <a:rPr lang="it-IT" sz="1200" b="0" i="0" dirty="0"/>
            <a:t>olge le interlocuzioni con la Commissione europea e costituisce il punto di contatto nazionale per l'attuazione del Piano, nonché per la verifica della coerenza dei risultati derivanti dall'attuazione del Piano rispetto agli obiettivi e ai traguardi concordati a livello europeo</a:t>
          </a:r>
          <a:endParaRPr lang="it-IT" sz="1200" dirty="0"/>
        </a:p>
      </dgm:t>
    </dgm:pt>
    <dgm:pt modelId="{EF629272-F67D-4124-B079-539F06814548}" type="parTrans" cxnId="{8ECB1174-5C56-41AA-B808-60442C513577}">
      <dgm:prSet/>
      <dgm:spPr/>
      <dgm:t>
        <a:bodyPr/>
        <a:lstStyle/>
        <a:p>
          <a:endParaRPr lang="it-IT" sz="1600"/>
        </a:p>
      </dgm:t>
    </dgm:pt>
    <dgm:pt modelId="{E73C9F9C-3C13-437E-9EB2-B20AFD5557B2}" type="sibTrans" cxnId="{8ECB1174-5C56-41AA-B808-60442C513577}">
      <dgm:prSet/>
      <dgm:spPr/>
      <dgm:t>
        <a:bodyPr/>
        <a:lstStyle/>
        <a:p>
          <a:endParaRPr lang="it-IT" sz="1600"/>
        </a:p>
      </dgm:t>
    </dgm:pt>
    <dgm:pt modelId="{03150BF3-D785-4421-9233-CD56D5F94C29}">
      <dgm:prSet phldrT="[Testo]" custT="1"/>
      <dgm:spPr/>
      <dgm:t>
        <a:bodyPr/>
        <a:lstStyle/>
        <a:p>
          <a:r>
            <a:rPr lang="it-IT" sz="1200" b="0" i="0" dirty="0"/>
            <a:t>In collaborazione con l'Ispettorato generale per il PNRR (del MEF) provvede alla definizione delle eventuali misure correttive ritenute necessarie</a:t>
          </a:r>
          <a:endParaRPr lang="it-IT" sz="1200" dirty="0"/>
        </a:p>
      </dgm:t>
    </dgm:pt>
    <dgm:pt modelId="{B5285D55-D19E-4C42-B54C-7B74CC3A4FE2}" type="parTrans" cxnId="{7836C242-97E4-437D-9DDC-FB53FC5EA1F9}">
      <dgm:prSet/>
      <dgm:spPr/>
      <dgm:t>
        <a:bodyPr/>
        <a:lstStyle/>
        <a:p>
          <a:endParaRPr lang="it-IT" sz="1600"/>
        </a:p>
      </dgm:t>
    </dgm:pt>
    <dgm:pt modelId="{06A73F6F-8419-43E3-83CD-3FF712FAA63C}" type="sibTrans" cxnId="{7836C242-97E4-437D-9DDC-FB53FC5EA1F9}">
      <dgm:prSet/>
      <dgm:spPr/>
      <dgm:t>
        <a:bodyPr/>
        <a:lstStyle/>
        <a:p>
          <a:endParaRPr lang="it-IT" sz="1600"/>
        </a:p>
      </dgm:t>
    </dgm:pt>
    <dgm:pt modelId="{1BAED4E4-D539-49F5-8848-CDE7835F4C3F}">
      <dgm:prSet phldrT="[Testo]" custT="1"/>
      <dgm:spPr/>
      <dgm:t>
        <a:bodyPr/>
        <a:lstStyle/>
        <a:p>
          <a:r>
            <a:rPr lang="it-IT" sz="1200" b="0" i="0" dirty="0"/>
            <a:t>Sovraintende allo svolgimento dell'attività istruttoria per la formulazione delle proposte di aggiornamento ovvero di modifica del PNRR e, infine, assicura, in collaborazione con l'Ispettorato generale per il PNRR, le attività di comunicazione istituzionale e di pubblicità del PNRR.</a:t>
          </a:r>
          <a:endParaRPr lang="it-IT" sz="1200" dirty="0"/>
        </a:p>
      </dgm:t>
    </dgm:pt>
    <dgm:pt modelId="{6599F2B2-80BC-49DB-9CF8-43E612C95E82}" type="parTrans" cxnId="{2C85C12B-743E-45B3-B03A-FC1848F48607}">
      <dgm:prSet/>
      <dgm:spPr/>
      <dgm:t>
        <a:bodyPr/>
        <a:lstStyle/>
        <a:p>
          <a:endParaRPr lang="it-IT" sz="1600"/>
        </a:p>
      </dgm:t>
    </dgm:pt>
    <dgm:pt modelId="{CCF57695-5968-4C32-BC3D-10D2ED9C14F8}" type="sibTrans" cxnId="{2C85C12B-743E-45B3-B03A-FC1848F48607}">
      <dgm:prSet/>
      <dgm:spPr/>
      <dgm:t>
        <a:bodyPr/>
        <a:lstStyle/>
        <a:p>
          <a:endParaRPr lang="it-IT" sz="1600"/>
        </a:p>
      </dgm:t>
    </dgm:pt>
    <dgm:pt modelId="{BD1FAD53-84FE-4120-A1D2-073E3B26B59A}" type="pres">
      <dgm:prSet presAssocID="{9A8A805F-42ED-488C-A8F1-C80A6FE5FB75}" presName="hierChild1" presStyleCnt="0">
        <dgm:presLayoutVars>
          <dgm:orgChart val="1"/>
          <dgm:chPref val="1"/>
          <dgm:dir/>
          <dgm:animOne val="branch"/>
          <dgm:animLvl val="lvl"/>
          <dgm:resizeHandles/>
        </dgm:presLayoutVars>
      </dgm:prSet>
      <dgm:spPr/>
    </dgm:pt>
    <dgm:pt modelId="{43EF6A39-CE2C-4B40-BBC3-DEED6EEBFE72}" type="pres">
      <dgm:prSet presAssocID="{34D43DAA-BB27-4E71-925D-0F35203D1748}" presName="hierRoot1" presStyleCnt="0">
        <dgm:presLayoutVars>
          <dgm:hierBranch val="init"/>
        </dgm:presLayoutVars>
      </dgm:prSet>
      <dgm:spPr/>
    </dgm:pt>
    <dgm:pt modelId="{60A8C1F5-5772-491E-8145-292EF7498304}" type="pres">
      <dgm:prSet presAssocID="{34D43DAA-BB27-4E71-925D-0F35203D1748}" presName="rootComposite1" presStyleCnt="0"/>
      <dgm:spPr/>
    </dgm:pt>
    <dgm:pt modelId="{E9FBA30D-D454-43B7-B93D-0B53E599F53A}" type="pres">
      <dgm:prSet presAssocID="{34D43DAA-BB27-4E71-925D-0F35203D1748}" presName="rootText1" presStyleLbl="node0" presStyleIdx="0" presStyleCnt="1">
        <dgm:presLayoutVars>
          <dgm:chPref val="3"/>
        </dgm:presLayoutVars>
      </dgm:prSet>
      <dgm:spPr/>
    </dgm:pt>
    <dgm:pt modelId="{25BEE180-50D4-48E9-9464-4F7BDC09A6F2}" type="pres">
      <dgm:prSet presAssocID="{34D43DAA-BB27-4E71-925D-0F35203D1748}" presName="rootConnector1" presStyleLbl="node1" presStyleIdx="0" presStyleCnt="0"/>
      <dgm:spPr/>
    </dgm:pt>
    <dgm:pt modelId="{5C6349A3-63A2-4547-8133-FE9A517FB8ED}" type="pres">
      <dgm:prSet presAssocID="{34D43DAA-BB27-4E71-925D-0F35203D1748}" presName="hierChild2" presStyleCnt="0"/>
      <dgm:spPr/>
    </dgm:pt>
    <dgm:pt modelId="{6A0E2FD2-F569-4BBD-8238-FAECD4488C1F}" type="pres">
      <dgm:prSet presAssocID="{EF629272-F67D-4124-B079-539F06814548}" presName="Name64" presStyleLbl="parChTrans1D2" presStyleIdx="0" presStyleCnt="4"/>
      <dgm:spPr/>
    </dgm:pt>
    <dgm:pt modelId="{DC45199F-7911-4F98-A510-5E2325B66E8E}" type="pres">
      <dgm:prSet presAssocID="{806A53CF-E447-4E96-9EF6-534766FFE100}" presName="hierRoot2" presStyleCnt="0">
        <dgm:presLayoutVars>
          <dgm:hierBranch val="init"/>
        </dgm:presLayoutVars>
      </dgm:prSet>
      <dgm:spPr/>
    </dgm:pt>
    <dgm:pt modelId="{432B3ED4-BB4F-42D9-B036-3ED81AED6AF9}" type="pres">
      <dgm:prSet presAssocID="{806A53CF-E447-4E96-9EF6-534766FFE100}" presName="rootComposite" presStyleCnt="0"/>
      <dgm:spPr/>
    </dgm:pt>
    <dgm:pt modelId="{0BE70DE7-DC04-4310-BA7F-E53BA481A2B8}" type="pres">
      <dgm:prSet presAssocID="{806A53CF-E447-4E96-9EF6-534766FFE100}" presName="rootText" presStyleLbl="node2" presStyleIdx="0" presStyleCnt="3" custScaleX="128475" custScaleY="123851">
        <dgm:presLayoutVars>
          <dgm:chPref val="3"/>
        </dgm:presLayoutVars>
      </dgm:prSet>
      <dgm:spPr/>
    </dgm:pt>
    <dgm:pt modelId="{850C6E7C-0315-4DC0-903D-9DD3340F47D8}" type="pres">
      <dgm:prSet presAssocID="{806A53CF-E447-4E96-9EF6-534766FFE100}" presName="rootConnector" presStyleLbl="node2" presStyleIdx="0" presStyleCnt="3"/>
      <dgm:spPr/>
    </dgm:pt>
    <dgm:pt modelId="{4DD9E938-D3C7-42A6-95DA-842216057F18}" type="pres">
      <dgm:prSet presAssocID="{806A53CF-E447-4E96-9EF6-534766FFE100}" presName="hierChild4" presStyleCnt="0"/>
      <dgm:spPr/>
    </dgm:pt>
    <dgm:pt modelId="{FC6B4120-E1C9-4637-A432-C10631103423}" type="pres">
      <dgm:prSet presAssocID="{806A53CF-E447-4E96-9EF6-534766FFE100}" presName="hierChild5" presStyleCnt="0"/>
      <dgm:spPr/>
    </dgm:pt>
    <dgm:pt modelId="{8AB26407-5B26-4936-AAA8-53F16733B05D}" type="pres">
      <dgm:prSet presAssocID="{B5285D55-D19E-4C42-B54C-7B74CC3A4FE2}" presName="Name64" presStyleLbl="parChTrans1D2" presStyleIdx="1" presStyleCnt="4"/>
      <dgm:spPr/>
    </dgm:pt>
    <dgm:pt modelId="{0F5E4FCE-18A4-4866-8253-AEBA984F3E94}" type="pres">
      <dgm:prSet presAssocID="{03150BF3-D785-4421-9233-CD56D5F94C29}" presName="hierRoot2" presStyleCnt="0">
        <dgm:presLayoutVars>
          <dgm:hierBranch val="init"/>
        </dgm:presLayoutVars>
      </dgm:prSet>
      <dgm:spPr/>
    </dgm:pt>
    <dgm:pt modelId="{BE8E6D24-4BCC-4F77-B499-254568F0A319}" type="pres">
      <dgm:prSet presAssocID="{03150BF3-D785-4421-9233-CD56D5F94C29}" presName="rootComposite" presStyleCnt="0"/>
      <dgm:spPr/>
    </dgm:pt>
    <dgm:pt modelId="{14A0BE29-D658-4A5E-9B14-0980BF9DBA51}" type="pres">
      <dgm:prSet presAssocID="{03150BF3-D785-4421-9233-CD56D5F94C29}" presName="rootText" presStyleLbl="node2" presStyleIdx="1" presStyleCnt="3" custScaleX="128510">
        <dgm:presLayoutVars>
          <dgm:chPref val="3"/>
        </dgm:presLayoutVars>
      </dgm:prSet>
      <dgm:spPr/>
    </dgm:pt>
    <dgm:pt modelId="{607E77E9-D9C7-40A1-9646-49F9ECC86655}" type="pres">
      <dgm:prSet presAssocID="{03150BF3-D785-4421-9233-CD56D5F94C29}" presName="rootConnector" presStyleLbl="node2" presStyleIdx="1" presStyleCnt="3"/>
      <dgm:spPr/>
    </dgm:pt>
    <dgm:pt modelId="{965F4401-458E-413A-8877-785E1978F1A2}" type="pres">
      <dgm:prSet presAssocID="{03150BF3-D785-4421-9233-CD56D5F94C29}" presName="hierChild4" presStyleCnt="0"/>
      <dgm:spPr/>
    </dgm:pt>
    <dgm:pt modelId="{36AAA0E3-0A3E-4F89-BDDC-646912068C16}" type="pres">
      <dgm:prSet presAssocID="{03150BF3-D785-4421-9233-CD56D5F94C29}" presName="hierChild5" presStyleCnt="0"/>
      <dgm:spPr/>
    </dgm:pt>
    <dgm:pt modelId="{4BD522C5-2A3E-49A5-9F33-2E5350A02825}" type="pres">
      <dgm:prSet presAssocID="{6599F2B2-80BC-49DB-9CF8-43E612C95E82}" presName="Name64" presStyleLbl="parChTrans1D2" presStyleIdx="2" presStyleCnt="4"/>
      <dgm:spPr/>
    </dgm:pt>
    <dgm:pt modelId="{4DC4B8A1-2CC4-4B7A-9999-A33F3A5060BC}" type="pres">
      <dgm:prSet presAssocID="{1BAED4E4-D539-49F5-8848-CDE7835F4C3F}" presName="hierRoot2" presStyleCnt="0">
        <dgm:presLayoutVars>
          <dgm:hierBranch val="init"/>
        </dgm:presLayoutVars>
      </dgm:prSet>
      <dgm:spPr/>
    </dgm:pt>
    <dgm:pt modelId="{E9D1A7C1-9048-48AA-B6C8-CEA05168DA90}" type="pres">
      <dgm:prSet presAssocID="{1BAED4E4-D539-49F5-8848-CDE7835F4C3F}" presName="rootComposite" presStyleCnt="0"/>
      <dgm:spPr/>
    </dgm:pt>
    <dgm:pt modelId="{4D03B4B2-7F6A-485A-99A0-72218272E3A2}" type="pres">
      <dgm:prSet presAssocID="{1BAED4E4-D539-49F5-8848-CDE7835F4C3F}" presName="rootText" presStyleLbl="node2" presStyleIdx="2" presStyleCnt="3" custScaleX="127071" custScaleY="119894">
        <dgm:presLayoutVars>
          <dgm:chPref val="3"/>
        </dgm:presLayoutVars>
      </dgm:prSet>
      <dgm:spPr/>
    </dgm:pt>
    <dgm:pt modelId="{599D2197-9218-4549-86B6-BF6753463347}" type="pres">
      <dgm:prSet presAssocID="{1BAED4E4-D539-49F5-8848-CDE7835F4C3F}" presName="rootConnector" presStyleLbl="node2" presStyleIdx="2" presStyleCnt="3"/>
      <dgm:spPr/>
    </dgm:pt>
    <dgm:pt modelId="{C9BA2571-D0B5-49D6-87AB-13D226C91D6C}" type="pres">
      <dgm:prSet presAssocID="{1BAED4E4-D539-49F5-8848-CDE7835F4C3F}" presName="hierChild4" presStyleCnt="0"/>
      <dgm:spPr/>
    </dgm:pt>
    <dgm:pt modelId="{17EACFC3-515A-46F5-8345-70B45FBA4CA1}" type="pres">
      <dgm:prSet presAssocID="{1BAED4E4-D539-49F5-8848-CDE7835F4C3F}" presName="hierChild5" presStyleCnt="0"/>
      <dgm:spPr/>
    </dgm:pt>
    <dgm:pt modelId="{20B23D0C-AA04-43F4-97AC-76104B763F49}" type="pres">
      <dgm:prSet presAssocID="{34D43DAA-BB27-4E71-925D-0F35203D1748}" presName="hierChild3" presStyleCnt="0"/>
      <dgm:spPr/>
    </dgm:pt>
    <dgm:pt modelId="{95E04008-FEF5-42D8-B166-C963C10A1F69}" type="pres">
      <dgm:prSet presAssocID="{A52167DF-997D-497C-814A-2EA8F072B8CA}" presName="Name115" presStyleLbl="parChTrans1D2" presStyleIdx="3" presStyleCnt="4"/>
      <dgm:spPr/>
    </dgm:pt>
    <dgm:pt modelId="{118A10CE-D879-4A9B-8808-E8D5B5B5D79A}" type="pres">
      <dgm:prSet presAssocID="{95C52646-E4AF-4917-A639-943030D1B009}" presName="hierRoot3" presStyleCnt="0">
        <dgm:presLayoutVars>
          <dgm:hierBranch val="init"/>
        </dgm:presLayoutVars>
      </dgm:prSet>
      <dgm:spPr/>
    </dgm:pt>
    <dgm:pt modelId="{D920669F-5E14-483B-A76D-17453A9857C2}" type="pres">
      <dgm:prSet presAssocID="{95C52646-E4AF-4917-A639-943030D1B009}" presName="rootComposite3" presStyleCnt="0"/>
      <dgm:spPr/>
    </dgm:pt>
    <dgm:pt modelId="{1434BC19-29F2-40E6-8F0E-E016DBF5743C}" type="pres">
      <dgm:prSet presAssocID="{95C52646-E4AF-4917-A639-943030D1B009}" presName="rootText3" presStyleLbl="asst1" presStyleIdx="0" presStyleCnt="1" custScaleY="119616">
        <dgm:presLayoutVars>
          <dgm:chPref val="3"/>
        </dgm:presLayoutVars>
      </dgm:prSet>
      <dgm:spPr/>
    </dgm:pt>
    <dgm:pt modelId="{91DB5BD7-C9D9-4406-94D4-A7EAE6B9ED9B}" type="pres">
      <dgm:prSet presAssocID="{95C52646-E4AF-4917-A639-943030D1B009}" presName="rootConnector3" presStyleLbl="asst1" presStyleIdx="0" presStyleCnt="1"/>
      <dgm:spPr/>
    </dgm:pt>
    <dgm:pt modelId="{84CF8A9A-5675-40CE-99FF-240B74D5AD20}" type="pres">
      <dgm:prSet presAssocID="{95C52646-E4AF-4917-A639-943030D1B009}" presName="hierChild6" presStyleCnt="0"/>
      <dgm:spPr/>
    </dgm:pt>
    <dgm:pt modelId="{A541A42F-97D8-4A10-9D44-533AD2F54DE5}" type="pres">
      <dgm:prSet presAssocID="{95C52646-E4AF-4917-A639-943030D1B009}" presName="hierChild7" presStyleCnt="0"/>
      <dgm:spPr/>
    </dgm:pt>
  </dgm:ptLst>
  <dgm:cxnLst>
    <dgm:cxn modelId="{F7E65008-764E-4DD3-859D-9C53FF8207EC}" type="presOf" srcId="{03150BF3-D785-4421-9233-CD56D5F94C29}" destId="{14A0BE29-D658-4A5E-9B14-0980BF9DBA51}" srcOrd="0" destOrd="0" presId="urn:microsoft.com/office/officeart/2009/3/layout/HorizontalOrganizationChart"/>
    <dgm:cxn modelId="{2C85C12B-743E-45B3-B03A-FC1848F48607}" srcId="{34D43DAA-BB27-4E71-925D-0F35203D1748}" destId="{1BAED4E4-D539-49F5-8848-CDE7835F4C3F}" srcOrd="3" destOrd="0" parTransId="{6599F2B2-80BC-49DB-9CF8-43E612C95E82}" sibTransId="{CCF57695-5968-4C32-BC3D-10D2ED9C14F8}"/>
    <dgm:cxn modelId="{4BDF9E3A-93B9-484D-A1C4-2907562E910E}" type="presOf" srcId="{34D43DAA-BB27-4E71-925D-0F35203D1748}" destId="{E9FBA30D-D454-43B7-B93D-0B53E599F53A}" srcOrd="0" destOrd="0" presId="urn:microsoft.com/office/officeart/2009/3/layout/HorizontalOrganizationChart"/>
    <dgm:cxn modelId="{04EFCF3C-9660-4652-941D-815EFEADF18D}" type="presOf" srcId="{95C52646-E4AF-4917-A639-943030D1B009}" destId="{91DB5BD7-C9D9-4406-94D4-A7EAE6B9ED9B}" srcOrd="1" destOrd="0" presId="urn:microsoft.com/office/officeart/2009/3/layout/HorizontalOrganizationChart"/>
    <dgm:cxn modelId="{E9689640-32D4-4FA0-B5E5-FC44FF786B5A}" type="presOf" srcId="{1BAED4E4-D539-49F5-8848-CDE7835F4C3F}" destId="{599D2197-9218-4549-86B6-BF6753463347}" srcOrd="1" destOrd="0" presId="urn:microsoft.com/office/officeart/2009/3/layout/HorizontalOrganizationChart"/>
    <dgm:cxn modelId="{7836C242-97E4-437D-9DDC-FB53FC5EA1F9}" srcId="{34D43DAA-BB27-4E71-925D-0F35203D1748}" destId="{03150BF3-D785-4421-9233-CD56D5F94C29}" srcOrd="2" destOrd="0" parTransId="{B5285D55-D19E-4C42-B54C-7B74CC3A4FE2}" sibTransId="{06A73F6F-8419-43E3-83CD-3FF712FAA63C}"/>
    <dgm:cxn modelId="{EE73E946-E6BD-4168-873F-FF86EAF94878}" type="presOf" srcId="{806A53CF-E447-4E96-9EF6-534766FFE100}" destId="{850C6E7C-0315-4DC0-903D-9DD3340F47D8}" srcOrd="1" destOrd="0" presId="urn:microsoft.com/office/officeart/2009/3/layout/HorizontalOrganizationChart"/>
    <dgm:cxn modelId="{D2563768-90CE-46E3-ADE0-B6E46D40937E}" type="presOf" srcId="{03150BF3-D785-4421-9233-CD56D5F94C29}" destId="{607E77E9-D9C7-40A1-9646-49F9ECC86655}" srcOrd="1" destOrd="0" presId="urn:microsoft.com/office/officeart/2009/3/layout/HorizontalOrganizationChart"/>
    <dgm:cxn modelId="{2E15714B-9082-47E2-BDD9-B704581567B6}" srcId="{34D43DAA-BB27-4E71-925D-0F35203D1748}" destId="{95C52646-E4AF-4917-A639-943030D1B009}" srcOrd="0" destOrd="0" parTransId="{A52167DF-997D-497C-814A-2EA8F072B8CA}" sibTransId="{BB3C0C01-7A3A-434C-AB6D-76FD743FBC28}"/>
    <dgm:cxn modelId="{03F9BA51-50A2-4E5E-A73D-0ABBED26C962}" type="presOf" srcId="{B5285D55-D19E-4C42-B54C-7B74CC3A4FE2}" destId="{8AB26407-5B26-4936-AAA8-53F16733B05D}" srcOrd="0" destOrd="0" presId="urn:microsoft.com/office/officeart/2009/3/layout/HorizontalOrganizationChart"/>
    <dgm:cxn modelId="{76A1C471-A839-4FAF-BE46-7E3860C4D17E}" type="presOf" srcId="{6599F2B2-80BC-49DB-9CF8-43E612C95E82}" destId="{4BD522C5-2A3E-49A5-9F33-2E5350A02825}" srcOrd="0" destOrd="0" presId="urn:microsoft.com/office/officeart/2009/3/layout/HorizontalOrganizationChart"/>
    <dgm:cxn modelId="{8ECB1174-5C56-41AA-B808-60442C513577}" srcId="{34D43DAA-BB27-4E71-925D-0F35203D1748}" destId="{806A53CF-E447-4E96-9EF6-534766FFE100}" srcOrd="1" destOrd="0" parTransId="{EF629272-F67D-4124-B079-539F06814548}" sibTransId="{E73C9F9C-3C13-437E-9EB2-B20AFD5557B2}"/>
    <dgm:cxn modelId="{96AA1A74-C1EA-4E7E-BC33-9BF5FF55BD8B}" type="presOf" srcId="{A52167DF-997D-497C-814A-2EA8F072B8CA}" destId="{95E04008-FEF5-42D8-B166-C963C10A1F69}" srcOrd="0" destOrd="0" presId="urn:microsoft.com/office/officeart/2009/3/layout/HorizontalOrganizationChart"/>
    <dgm:cxn modelId="{5AA60E76-9EE3-4172-A0C2-F0174185CFC5}" type="presOf" srcId="{1BAED4E4-D539-49F5-8848-CDE7835F4C3F}" destId="{4D03B4B2-7F6A-485A-99A0-72218272E3A2}" srcOrd="0" destOrd="0" presId="urn:microsoft.com/office/officeart/2009/3/layout/HorizontalOrganizationChart"/>
    <dgm:cxn modelId="{5E6E80A2-CE84-49F2-BF0A-7C1EE949C396}" type="presOf" srcId="{34D43DAA-BB27-4E71-925D-0F35203D1748}" destId="{25BEE180-50D4-48E9-9464-4F7BDC09A6F2}" srcOrd="1" destOrd="0" presId="urn:microsoft.com/office/officeart/2009/3/layout/HorizontalOrganizationChart"/>
    <dgm:cxn modelId="{F22AD6AC-B446-4271-878A-D74882EDD147}" type="presOf" srcId="{95C52646-E4AF-4917-A639-943030D1B009}" destId="{1434BC19-29F2-40E6-8F0E-E016DBF5743C}" srcOrd="0" destOrd="0" presId="urn:microsoft.com/office/officeart/2009/3/layout/HorizontalOrganizationChart"/>
    <dgm:cxn modelId="{A5336BB3-DB14-425A-A94F-6BC77B2E9E92}" type="presOf" srcId="{806A53CF-E447-4E96-9EF6-534766FFE100}" destId="{0BE70DE7-DC04-4310-BA7F-E53BA481A2B8}" srcOrd="0" destOrd="0" presId="urn:microsoft.com/office/officeart/2009/3/layout/HorizontalOrganizationChart"/>
    <dgm:cxn modelId="{47C907DF-D1A6-45AD-A33F-2DC33F885699}" type="presOf" srcId="{EF629272-F67D-4124-B079-539F06814548}" destId="{6A0E2FD2-F569-4BBD-8238-FAECD4488C1F}" srcOrd="0" destOrd="0" presId="urn:microsoft.com/office/officeart/2009/3/layout/HorizontalOrganizationChart"/>
    <dgm:cxn modelId="{B39219E1-FAD6-469A-B5B2-12E4C68F28FE}" srcId="{9A8A805F-42ED-488C-A8F1-C80A6FE5FB75}" destId="{34D43DAA-BB27-4E71-925D-0F35203D1748}" srcOrd="0" destOrd="0" parTransId="{96711AE8-AAB3-4464-98BE-312478827962}" sibTransId="{0D6F72EC-8B11-423E-9B3C-992B928C4540}"/>
    <dgm:cxn modelId="{6D5EA6E4-C7F3-48E9-BDC8-3521FBDA12D5}" type="presOf" srcId="{9A8A805F-42ED-488C-A8F1-C80A6FE5FB75}" destId="{BD1FAD53-84FE-4120-A1D2-073E3B26B59A}" srcOrd="0" destOrd="0" presId="urn:microsoft.com/office/officeart/2009/3/layout/HorizontalOrganizationChart"/>
    <dgm:cxn modelId="{328EE724-6136-4521-BC21-02ED38A7B9BC}" type="presParOf" srcId="{BD1FAD53-84FE-4120-A1D2-073E3B26B59A}" destId="{43EF6A39-CE2C-4B40-BBC3-DEED6EEBFE72}" srcOrd="0" destOrd="0" presId="urn:microsoft.com/office/officeart/2009/3/layout/HorizontalOrganizationChart"/>
    <dgm:cxn modelId="{0042DA86-05C5-41EC-B077-34DF03D18E20}" type="presParOf" srcId="{43EF6A39-CE2C-4B40-BBC3-DEED6EEBFE72}" destId="{60A8C1F5-5772-491E-8145-292EF7498304}" srcOrd="0" destOrd="0" presId="urn:microsoft.com/office/officeart/2009/3/layout/HorizontalOrganizationChart"/>
    <dgm:cxn modelId="{A62E2965-175D-43A5-A41C-A395228677E0}" type="presParOf" srcId="{60A8C1F5-5772-491E-8145-292EF7498304}" destId="{E9FBA30D-D454-43B7-B93D-0B53E599F53A}" srcOrd="0" destOrd="0" presId="urn:microsoft.com/office/officeart/2009/3/layout/HorizontalOrganizationChart"/>
    <dgm:cxn modelId="{58F5353A-4DDD-413D-B1F7-E7F339D34D9F}" type="presParOf" srcId="{60A8C1F5-5772-491E-8145-292EF7498304}" destId="{25BEE180-50D4-48E9-9464-4F7BDC09A6F2}" srcOrd="1" destOrd="0" presId="urn:microsoft.com/office/officeart/2009/3/layout/HorizontalOrganizationChart"/>
    <dgm:cxn modelId="{27941063-6FFF-40F7-8CBE-CC668950513B}" type="presParOf" srcId="{43EF6A39-CE2C-4B40-BBC3-DEED6EEBFE72}" destId="{5C6349A3-63A2-4547-8133-FE9A517FB8ED}" srcOrd="1" destOrd="0" presId="urn:microsoft.com/office/officeart/2009/3/layout/HorizontalOrganizationChart"/>
    <dgm:cxn modelId="{F528F518-CF66-4A56-BCD2-873BB47ADB7F}" type="presParOf" srcId="{5C6349A3-63A2-4547-8133-FE9A517FB8ED}" destId="{6A0E2FD2-F569-4BBD-8238-FAECD4488C1F}" srcOrd="0" destOrd="0" presId="urn:microsoft.com/office/officeart/2009/3/layout/HorizontalOrganizationChart"/>
    <dgm:cxn modelId="{AC8C8CC9-B233-4E5D-9866-04CD29A417F6}" type="presParOf" srcId="{5C6349A3-63A2-4547-8133-FE9A517FB8ED}" destId="{DC45199F-7911-4F98-A510-5E2325B66E8E}" srcOrd="1" destOrd="0" presId="urn:microsoft.com/office/officeart/2009/3/layout/HorizontalOrganizationChart"/>
    <dgm:cxn modelId="{F35D7E0D-691E-4ED8-BC31-76D96CF7A6CC}" type="presParOf" srcId="{DC45199F-7911-4F98-A510-5E2325B66E8E}" destId="{432B3ED4-BB4F-42D9-B036-3ED81AED6AF9}" srcOrd="0" destOrd="0" presId="urn:microsoft.com/office/officeart/2009/3/layout/HorizontalOrganizationChart"/>
    <dgm:cxn modelId="{5D7ED03F-B674-40F6-BCBB-2BB70CDC7605}" type="presParOf" srcId="{432B3ED4-BB4F-42D9-B036-3ED81AED6AF9}" destId="{0BE70DE7-DC04-4310-BA7F-E53BA481A2B8}" srcOrd="0" destOrd="0" presId="urn:microsoft.com/office/officeart/2009/3/layout/HorizontalOrganizationChart"/>
    <dgm:cxn modelId="{441AA3AF-03B1-45B4-B46E-2C999B43B81E}" type="presParOf" srcId="{432B3ED4-BB4F-42D9-B036-3ED81AED6AF9}" destId="{850C6E7C-0315-4DC0-903D-9DD3340F47D8}" srcOrd="1" destOrd="0" presId="urn:microsoft.com/office/officeart/2009/3/layout/HorizontalOrganizationChart"/>
    <dgm:cxn modelId="{67C804FC-2EE8-4614-98A1-A7C5857D6B90}" type="presParOf" srcId="{DC45199F-7911-4F98-A510-5E2325B66E8E}" destId="{4DD9E938-D3C7-42A6-95DA-842216057F18}" srcOrd="1" destOrd="0" presId="urn:microsoft.com/office/officeart/2009/3/layout/HorizontalOrganizationChart"/>
    <dgm:cxn modelId="{66FCD541-96A1-4991-84BD-7B60B497CB82}" type="presParOf" srcId="{DC45199F-7911-4F98-A510-5E2325B66E8E}" destId="{FC6B4120-E1C9-4637-A432-C10631103423}" srcOrd="2" destOrd="0" presId="urn:microsoft.com/office/officeart/2009/3/layout/HorizontalOrganizationChart"/>
    <dgm:cxn modelId="{131331A9-08F2-4F95-9902-0F04C29BEA72}" type="presParOf" srcId="{5C6349A3-63A2-4547-8133-FE9A517FB8ED}" destId="{8AB26407-5B26-4936-AAA8-53F16733B05D}" srcOrd="2" destOrd="0" presId="urn:microsoft.com/office/officeart/2009/3/layout/HorizontalOrganizationChart"/>
    <dgm:cxn modelId="{59533198-D35F-4195-ACC9-B2FB2A8E1D4C}" type="presParOf" srcId="{5C6349A3-63A2-4547-8133-FE9A517FB8ED}" destId="{0F5E4FCE-18A4-4866-8253-AEBA984F3E94}" srcOrd="3" destOrd="0" presId="urn:microsoft.com/office/officeart/2009/3/layout/HorizontalOrganizationChart"/>
    <dgm:cxn modelId="{7E9AEE13-3FF5-4554-9441-058E980ED2A5}" type="presParOf" srcId="{0F5E4FCE-18A4-4866-8253-AEBA984F3E94}" destId="{BE8E6D24-4BCC-4F77-B499-254568F0A319}" srcOrd="0" destOrd="0" presId="urn:microsoft.com/office/officeart/2009/3/layout/HorizontalOrganizationChart"/>
    <dgm:cxn modelId="{78A48931-1FED-4DA5-95B9-C7F5A035C9C9}" type="presParOf" srcId="{BE8E6D24-4BCC-4F77-B499-254568F0A319}" destId="{14A0BE29-D658-4A5E-9B14-0980BF9DBA51}" srcOrd="0" destOrd="0" presId="urn:microsoft.com/office/officeart/2009/3/layout/HorizontalOrganizationChart"/>
    <dgm:cxn modelId="{D104DA62-9F91-40BB-B4B1-9EA24BD7D042}" type="presParOf" srcId="{BE8E6D24-4BCC-4F77-B499-254568F0A319}" destId="{607E77E9-D9C7-40A1-9646-49F9ECC86655}" srcOrd="1" destOrd="0" presId="urn:microsoft.com/office/officeart/2009/3/layout/HorizontalOrganizationChart"/>
    <dgm:cxn modelId="{6DA15AE8-276B-4707-B0C3-93FA03BCDCB1}" type="presParOf" srcId="{0F5E4FCE-18A4-4866-8253-AEBA984F3E94}" destId="{965F4401-458E-413A-8877-785E1978F1A2}" srcOrd="1" destOrd="0" presId="urn:microsoft.com/office/officeart/2009/3/layout/HorizontalOrganizationChart"/>
    <dgm:cxn modelId="{349A84FF-762C-42BA-870C-446AFB28A9F3}" type="presParOf" srcId="{0F5E4FCE-18A4-4866-8253-AEBA984F3E94}" destId="{36AAA0E3-0A3E-4F89-BDDC-646912068C16}" srcOrd="2" destOrd="0" presId="urn:microsoft.com/office/officeart/2009/3/layout/HorizontalOrganizationChart"/>
    <dgm:cxn modelId="{CA9BBD6B-5596-4CF0-B424-081BFB350F1B}" type="presParOf" srcId="{5C6349A3-63A2-4547-8133-FE9A517FB8ED}" destId="{4BD522C5-2A3E-49A5-9F33-2E5350A02825}" srcOrd="4" destOrd="0" presId="urn:microsoft.com/office/officeart/2009/3/layout/HorizontalOrganizationChart"/>
    <dgm:cxn modelId="{94D0E5D3-F6FB-45CE-A53C-8159C597BF47}" type="presParOf" srcId="{5C6349A3-63A2-4547-8133-FE9A517FB8ED}" destId="{4DC4B8A1-2CC4-4B7A-9999-A33F3A5060BC}" srcOrd="5" destOrd="0" presId="urn:microsoft.com/office/officeart/2009/3/layout/HorizontalOrganizationChart"/>
    <dgm:cxn modelId="{6B3844DD-B8C9-4CD1-8518-F3E2B944748D}" type="presParOf" srcId="{4DC4B8A1-2CC4-4B7A-9999-A33F3A5060BC}" destId="{E9D1A7C1-9048-48AA-B6C8-CEA05168DA90}" srcOrd="0" destOrd="0" presId="urn:microsoft.com/office/officeart/2009/3/layout/HorizontalOrganizationChart"/>
    <dgm:cxn modelId="{D08C17D5-4BA7-4A7F-B284-CA2D738A4F1D}" type="presParOf" srcId="{E9D1A7C1-9048-48AA-B6C8-CEA05168DA90}" destId="{4D03B4B2-7F6A-485A-99A0-72218272E3A2}" srcOrd="0" destOrd="0" presId="urn:microsoft.com/office/officeart/2009/3/layout/HorizontalOrganizationChart"/>
    <dgm:cxn modelId="{B3E566B6-4C60-4611-9307-069F24F4DAF4}" type="presParOf" srcId="{E9D1A7C1-9048-48AA-B6C8-CEA05168DA90}" destId="{599D2197-9218-4549-86B6-BF6753463347}" srcOrd="1" destOrd="0" presId="urn:microsoft.com/office/officeart/2009/3/layout/HorizontalOrganizationChart"/>
    <dgm:cxn modelId="{EE1708F6-2FBB-4C3C-A733-0BE28E9825D2}" type="presParOf" srcId="{4DC4B8A1-2CC4-4B7A-9999-A33F3A5060BC}" destId="{C9BA2571-D0B5-49D6-87AB-13D226C91D6C}" srcOrd="1" destOrd="0" presId="urn:microsoft.com/office/officeart/2009/3/layout/HorizontalOrganizationChart"/>
    <dgm:cxn modelId="{CAA0D659-6501-4C75-B1DE-51402A632250}" type="presParOf" srcId="{4DC4B8A1-2CC4-4B7A-9999-A33F3A5060BC}" destId="{17EACFC3-515A-46F5-8345-70B45FBA4CA1}" srcOrd="2" destOrd="0" presId="urn:microsoft.com/office/officeart/2009/3/layout/HorizontalOrganizationChart"/>
    <dgm:cxn modelId="{BFBC4645-2512-4FAF-84E1-0C911260AB9A}" type="presParOf" srcId="{43EF6A39-CE2C-4B40-BBC3-DEED6EEBFE72}" destId="{20B23D0C-AA04-43F4-97AC-76104B763F49}" srcOrd="2" destOrd="0" presId="urn:microsoft.com/office/officeart/2009/3/layout/HorizontalOrganizationChart"/>
    <dgm:cxn modelId="{7A65A4C6-234A-42AC-8C99-880A95A50D7E}" type="presParOf" srcId="{20B23D0C-AA04-43F4-97AC-76104B763F49}" destId="{95E04008-FEF5-42D8-B166-C963C10A1F69}" srcOrd="0" destOrd="0" presId="urn:microsoft.com/office/officeart/2009/3/layout/HorizontalOrganizationChart"/>
    <dgm:cxn modelId="{782C8D6A-A62C-4EDD-B8DF-8C6874BCB9FD}" type="presParOf" srcId="{20B23D0C-AA04-43F4-97AC-76104B763F49}" destId="{118A10CE-D879-4A9B-8808-E8D5B5B5D79A}" srcOrd="1" destOrd="0" presId="urn:microsoft.com/office/officeart/2009/3/layout/HorizontalOrganizationChart"/>
    <dgm:cxn modelId="{F6B327A3-DA27-4BA4-8029-048B4A50C2D0}" type="presParOf" srcId="{118A10CE-D879-4A9B-8808-E8D5B5B5D79A}" destId="{D920669F-5E14-483B-A76D-17453A9857C2}" srcOrd="0" destOrd="0" presId="urn:microsoft.com/office/officeart/2009/3/layout/HorizontalOrganizationChart"/>
    <dgm:cxn modelId="{6B965583-03C0-47BC-AD09-E918EFC8FF99}" type="presParOf" srcId="{D920669F-5E14-483B-A76D-17453A9857C2}" destId="{1434BC19-29F2-40E6-8F0E-E016DBF5743C}" srcOrd="0" destOrd="0" presId="urn:microsoft.com/office/officeart/2009/3/layout/HorizontalOrganizationChart"/>
    <dgm:cxn modelId="{69AB1AEE-FDC8-44D0-80EE-2BD5A34843F4}" type="presParOf" srcId="{D920669F-5E14-483B-A76D-17453A9857C2}" destId="{91DB5BD7-C9D9-4406-94D4-A7EAE6B9ED9B}" srcOrd="1" destOrd="0" presId="urn:microsoft.com/office/officeart/2009/3/layout/HorizontalOrganizationChart"/>
    <dgm:cxn modelId="{C9951EBF-311F-43DE-9119-EFB6216EA5A6}" type="presParOf" srcId="{118A10CE-D879-4A9B-8808-E8D5B5B5D79A}" destId="{84CF8A9A-5675-40CE-99FF-240B74D5AD20}" srcOrd="1" destOrd="0" presId="urn:microsoft.com/office/officeart/2009/3/layout/HorizontalOrganizationChart"/>
    <dgm:cxn modelId="{C6F63845-9CDB-40BF-BBEF-C8A077497C75}" type="presParOf" srcId="{118A10CE-D879-4A9B-8808-E8D5B5B5D79A}" destId="{A541A42F-97D8-4A10-9D44-533AD2F54DE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2E8C06-CFC4-48F7-89B0-EFAB58A7198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it-IT"/>
        </a:p>
      </dgm:t>
    </dgm:pt>
    <dgm:pt modelId="{642FC402-3A8D-4A90-B31A-0016CEBBF00A}">
      <dgm:prSet phldrT="[Testo]" custT="1"/>
      <dgm:spPr/>
      <dgm:t>
        <a:bodyPr/>
        <a:lstStyle/>
        <a:p>
          <a:r>
            <a:rPr lang="it-IT" sz="1800" b="1" dirty="0"/>
            <a:t>Presidenza del Consiglio Meloni</a:t>
          </a:r>
        </a:p>
      </dgm:t>
    </dgm:pt>
    <dgm:pt modelId="{51CCF072-D7E4-48D8-82A7-8589C8915B34}" type="parTrans" cxnId="{5F090FF8-6EE0-414D-A2C5-E8E7590D8EC8}">
      <dgm:prSet/>
      <dgm:spPr/>
      <dgm:t>
        <a:bodyPr/>
        <a:lstStyle/>
        <a:p>
          <a:endParaRPr lang="it-IT" sz="1400"/>
        </a:p>
      </dgm:t>
    </dgm:pt>
    <dgm:pt modelId="{D6832D49-C5C0-44A1-B3BF-7C1E48A8A621}" type="sibTrans" cxnId="{5F090FF8-6EE0-414D-A2C5-E8E7590D8EC8}">
      <dgm:prSet/>
      <dgm:spPr/>
      <dgm:t>
        <a:bodyPr/>
        <a:lstStyle/>
        <a:p>
          <a:endParaRPr lang="it-IT" sz="1400"/>
        </a:p>
      </dgm:t>
    </dgm:pt>
    <dgm:pt modelId="{0BFBA8FD-931B-49CA-B8F4-C5D70CDECB56}">
      <dgm:prSet phldrT="[Testo]" custT="1"/>
      <dgm:spPr/>
      <dgm:t>
        <a:bodyPr/>
        <a:lstStyle/>
        <a:p>
          <a:r>
            <a:rPr lang="it-IT" sz="1600" b="1" dirty="0"/>
            <a:t>Struttura di missione per il PNRR</a:t>
          </a:r>
        </a:p>
        <a:p>
          <a:r>
            <a:rPr lang="it-IT" sz="1600" b="0" dirty="0"/>
            <a:t>Funzione di indirizzo e coordinamento</a:t>
          </a:r>
        </a:p>
      </dgm:t>
    </dgm:pt>
    <dgm:pt modelId="{9ACEB17B-BA7A-48E4-8B65-A431F2011421}" type="parTrans" cxnId="{B1C3D628-6D95-4CB4-8B41-798425C8DF05}">
      <dgm:prSet/>
      <dgm:spPr/>
      <dgm:t>
        <a:bodyPr/>
        <a:lstStyle/>
        <a:p>
          <a:endParaRPr lang="it-IT" sz="1400"/>
        </a:p>
      </dgm:t>
    </dgm:pt>
    <dgm:pt modelId="{DB4DBEC6-8FD1-4277-8809-6E620EF11D20}" type="sibTrans" cxnId="{B1C3D628-6D95-4CB4-8B41-798425C8DF05}">
      <dgm:prSet/>
      <dgm:spPr/>
      <dgm:t>
        <a:bodyPr/>
        <a:lstStyle/>
        <a:p>
          <a:endParaRPr lang="it-IT" sz="1400"/>
        </a:p>
      </dgm:t>
    </dgm:pt>
    <dgm:pt modelId="{E8614982-5A5E-4A86-A0A3-EB38E0773C3F}">
      <dgm:prSet custT="1"/>
      <dgm:spPr/>
      <dgm:t>
        <a:bodyPr/>
        <a:lstStyle/>
        <a:p>
          <a:r>
            <a:rPr lang="it-IT" sz="1600" b="1" dirty="0"/>
            <a:t>Cabina di Regia</a:t>
          </a:r>
        </a:p>
      </dgm:t>
    </dgm:pt>
    <dgm:pt modelId="{F088BA78-5B9E-4DC9-8FBB-0CAFBDD0602C}" type="parTrans" cxnId="{068D069B-FE31-4D21-AD56-DBF43F026C30}">
      <dgm:prSet/>
      <dgm:spPr/>
      <dgm:t>
        <a:bodyPr/>
        <a:lstStyle/>
        <a:p>
          <a:endParaRPr lang="it-IT" sz="1400"/>
        </a:p>
      </dgm:t>
    </dgm:pt>
    <dgm:pt modelId="{F738976C-8E98-424E-9C46-1B5C83C5AFA1}" type="sibTrans" cxnId="{068D069B-FE31-4D21-AD56-DBF43F026C30}">
      <dgm:prSet/>
      <dgm:spPr/>
      <dgm:t>
        <a:bodyPr/>
        <a:lstStyle/>
        <a:p>
          <a:endParaRPr lang="it-IT" sz="1400"/>
        </a:p>
      </dgm:t>
    </dgm:pt>
    <dgm:pt modelId="{570D8B34-828B-433C-AFFD-7B53687683D6}">
      <dgm:prSet custT="1"/>
      <dgm:spPr/>
      <dgm:t>
        <a:bodyPr/>
        <a:lstStyle/>
        <a:p>
          <a:r>
            <a:rPr lang="it-IT" sz="1600" b="1" dirty="0"/>
            <a:t>Processo di concreta attuazione</a:t>
          </a:r>
        </a:p>
      </dgm:t>
    </dgm:pt>
    <dgm:pt modelId="{EFC67BF0-CF8C-4B6C-BF2A-6CF924C7D074}" type="parTrans" cxnId="{50D4BBBE-F861-4DA0-B92C-75A8FA3104C5}">
      <dgm:prSet/>
      <dgm:spPr/>
      <dgm:t>
        <a:bodyPr/>
        <a:lstStyle/>
        <a:p>
          <a:endParaRPr lang="it-IT" sz="1400"/>
        </a:p>
      </dgm:t>
    </dgm:pt>
    <dgm:pt modelId="{CC5892A4-1B08-4C8B-ACA5-E85D0D092863}" type="sibTrans" cxnId="{50D4BBBE-F861-4DA0-B92C-75A8FA3104C5}">
      <dgm:prSet/>
      <dgm:spPr/>
      <dgm:t>
        <a:bodyPr/>
        <a:lstStyle/>
        <a:p>
          <a:endParaRPr lang="it-IT" sz="1400"/>
        </a:p>
      </dgm:t>
    </dgm:pt>
    <dgm:pt modelId="{4EA5A020-902A-4F65-9F52-B7E0FCD1DF46}">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400" dirty="0"/>
            <a:t>Assicura </a:t>
          </a:r>
          <a:r>
            <a:rPr lang="it-IT" sz="1400" b="0" i="0" dirty="0"/>
            <a:t>la cooperazione con il partenariato economico, sociale e territoriale </a:t>
          </a:r>
          <a:endParaRPr lang="it-IT" sz="1400" b="0" dirty="0"/>
        </a:p>
        <a:p>
          <a:pPr marL="0" lvl="0" defTabSz="622300">
            <a:lnSpc>
              <a:spcPct val="90000"/>
            </a:lnSpc>
            <a:spcBef>
              <a:spcPct val="0"/>
            </a:spcBef>
            <a:spcAft>
              <a:spcPct val="35000"/>
            </a:spcAft>
            <a:buNone/>
          </a:pPr>
          <a:endParaRPr lang="it-IT" sz="1400" dirty="0"/>
        </a:p>
      </dgm:t>
    </dgm:pt>
    <dgm:pt modelId="{D9E4FF64-2486-4B6D-8A05-EA4F508F8A55}" type="parTrans" cxnId="{080CA4E3-CDD6-41C9-A818-A4304C735DE2}">
      <dgm:prSet/>
      <dgm:spPr/>
      <dgm:t>
        <a:bodyPr/>
        <a:lstStyle/>
        <a:p>
          <a:endParaRPr lang="it-IT" sz="1400"/>
        </a:p>
      </dgm:t>
    </dgm:pt>
    <dgm:pt modelId="{EC294EFA-0E58-4735-865C-872AECE1D445}" type="sibTrans" cxnId="{080CA4E3-CDD6-41C9-A818-A4304C735DE2}">
      <dgm:prSet/>
      <dgm:spPr/>
      <dgm:t>
        <a:bodyPr/>
        <a:lstStyle/>
        <a:p>
          <a:endParaRPr lang="it-IT" sz="1400"/>
        </a:p>
      </dgm:t>
    </dgm:pt>
    <dgm:pt modelId="{A8F017D7-500B-4C6E-9335-3AF563F76CD6}">
      <dgm:prSet custT="1"/>
      <dgm:spPr/>
      <dgm:t>
        <a:bodyPr/>
        <a:lstStyle/>
        <a:p>
          <a:r>
            <a:rPr lang="it-IT" sz="1400" dirty="0"/>
            <a:t>Supporta </a:t>
          </a:r>
          <a:r>
            <a:rPr lang="it-IT" sz="1400" b="0" i="0" dirty="0"/>
            <a:t>l'Autorità politica delegata (ovvero il Ministro per gli affari europei, il sud, le politiche di coesione e il PNRR) </a:t>
          </a:r>
          <a:endParaRPr lang="it-IT" sz="1400" dirty="0"/>
        </a:p>
      </dgm:t>
    </dgm:pt>
    <dgm:pt modelId="{9DE332DF-7720-405E-8CED-80A8DA261577}" type="sibTrans" cxnId="{9ACCD452-2165-4DBB-A03D-7F580F87CE95}">
      <dgm:prSet/>
      <dgm:spPr/>
      <dgm:t>
        <a:bodyPr/>
        <a:lstStyle/>
        <a:p>
          <a:endParaRPr lang="it-IT" sz="1400"/>
        </a:p>
      </dgm:t>
    </dgm:pt>
    <dgm:pt modelId="{A690FE32-8D55-419E-A03A-8763E7EB5295}" type="parTrans" cxnId="{9ACCD452-2165-4DBB-A03D-7F580F87CE95}">
      <dgm:prSet/>
      <dgm:spPr/>
      <dgm:t>
        <a:bodyPr/>
        <a:lstStyle/>
        <a:p>
          <a:endParaRPr lang="it-IT" sz="1400"/>
        </a:p>
      </dgm:t>
    </dgm:pt>
    <dgm:pt modelId="{1ECA2E29-D974-4E37-B57E-465E07F81224}">
      <dgm:prSet custT="1"/>
      <dgm:spPr/>
      <dgm:t>
        <a:bodyPr/>
        <a:lstStyle/>
        <a:p>
          <a:r>
            <a:rPr lang="it-IT" sz="1400" b="1" dirty="0"/>
            <a:t>Amministrazioni centrali</a:t>
          </a:r>
          <a:r>
            <a:rPr lang="it-IT" sz="1400" dirty="0"/>
            <a:t>: che possono procedere con la riorganizzazione delle </a:t>
          </a:r>
          <a:r>
            <a:rPr lang="it-IT" sz="1400" i="1" dirty="0"/>
            <a:t>della struttura di livello dirigenziale generale ovvero dell'unità di missione di livello dirigenziale generale preposta all’attuazione del PNRR </a:t>
          </a:r>
          <a:endParaRPr lang="it-IT" sz="1400" dirty="0"/>
        </a:p>
      </dgm:t>
    </dgm:pt>
    <dgm:pt modelId="{EDC474EE-F46C-4C7A-B3A3-781DB9F632DB}" type="parTrans" cxnId="{F7E7B458-CD95-44B9-AF94-4D6847D20701}">
      <dgm:prSet/>
      <dgm:spPr/>
      <dgm:t>
        <a:bodyPr/>
        <a:lstStyle/>
        <a:p>
          <a:endParaRPr lang="it-IT" sz="1400"/>
        </a:p>
      </dgm:t>
    </dgm:pt>
    <dgm:pt modelId="{A602D56C-E58C-4B53-ADED-3FCB124BEE71}" type="sibTrans" cxnId="{F7E7B458-CD95-44B9-AF94-4D6847D20701}">
      <dgm:prSet/>
      <dgm:spPr/>
      <dgm:t>
        <a:bodyPr/>
        <a:lstStyle/>
        <a:p>
          <a:endParaRPr lang="it-IT" sz="1400"/>
        </a:p>
      </dgm:t>
    </dgm:pt>
    <dgm:pt modelId="{E8DDA5C2-73B1-44A4-8BF4-2258C92BB9D1}">
      <dgm:prSet custT="1"/>
      <dgm:spPr/>
      <dgm:t>
        <a:bodyPr/>
        <a:lstStyle/>
        <a:p>
          <a:r>
            <a:rPr lang="it-IT" sz="1400" b="0" i="0" dirty="0"/>
            <a:t>Esercita poteri di indirizzo, impulso e coordinamento generale sull'attuazione degli interventi del PNRR.</a:t>
          </a:r>
          <a:endParaRPr lang="it-IT" sz="1400" dirty="0"/>
        </a:p>
      </dgm:t>
    </dgm:pt>
    <dgm:pt modelId="{EFEB9DEB-474F-46F4-B473-94AA6F7CF33D}" type="parTrans" cxnId="{4111826F-9518-4F34-AB01-1555992DE395}">
      <dgm:prSet/>
      <dgm:spPr/>
      <dgm:t>
        <a:bodyPr/>
        <a:lstStyle/>
        <a:p>
          <a:endParaRPr lang="it-IT" sz="1400"/>
        </a:p>
      </dgm:t>
    </dgm:pt>
    <dgm:pt modelId="{FC2D3F88-5CFD-437B-B1FF-F7972833549D}" type="sibTrans" cxnId="{4111826F-9518-4F34-AB01-1555992DE395}">
      <dgm:prSet/>
      <dgm:spPr/>
      <dgm:t>
        <a:bodyPr/>
        <a:lstStyle/>
        <a:p>
          <a:endParaRPr lang="it-IT" sz="1400"/>
        </a:p>
      </dgm:t>
    </dgm:pt>
    <dgm:pt modelId="{6C3B16D1-5071-4258-BA23-473E39244DF7}">
      <dgm:prSet custT="1"/>
      <dgm:spPr/>
      <dgm:t>
        <a:bodyPr/>
        <a:lstStyle/>
        <a:p>
          <a:r>
            <a:rPr lang="it-IT" sz="1400" b="1" dirty="0"/>
            <a:t>Enti Territoriali</a:t>
          </a:r>
        </a:p>
      </dgm:t>
    </dgm:pt>
    <dgm:pt modelId="{22DAE4AA-BB34-40B5-834D-F544A426DF45}" type="parTrans" cxnId="{A607DFDB-4FDC-4B63-9B96-27E936DB6239}">
      <dgm:prSet/>
      <dgm:spPr/>
      <dgm:t>
        <a:bodyPr/>
        <a:lstStyle/>
        <a:p>
          <a:endParaRPr lang="it-IT" sz="1400"/>
        </a:p>
      </dgm:t>
    </dgm:pt>
    <dgm:pt modelId="{7156FFAA-4E6C-433C-A1A9-613BB36F8CB0}" type="sibTrans" cxnId="{A607DFDB-4FDC-4B63-9B96-27E936DB6239}">
      <dgm:prSet/>
      <dgm:spPr/>
      <dgm:t>
        <a:bodyPr/>
        <a:lstStyle/>
        <a:p>
          <a:endParaRPr lang="it-IT" sz="1400"/>
        </a:p>
      </dgm:t>
    </dgm:pt>
    <dgm:pt modelId="{B378B762-C245-4B57-8D6F-8ACD6296F6E7}" type="pres">
      <dgm:prSet presAssocID="{D52E8C06-CFC4-48F7-89B0-EFAB58A71987}" presName="hierChild1" presStyleCnt="0">
        <dgm:presLayoutVars>
          <dgm:chPref val="1"/>
          <dgm:dir/>
          <dgm:animOne val="branch"/>
          <dgm:animLvl val="lvl"/>
          <dgm:resizeHandles/>
        </dgm:presLayoutVars>
      </dgm:prSet>
      <dgm:spPr/>
    </dgm:pt>
    <dgm:pt modelId="{F37FE8F2-8BD1-4876-B631-B30EED917AC7}" type="pres">
      <dgm:prSet presAssocID="{642FC402-3A8D-4A90-B31A-0016CEBBF00A}" presName="hierRoot1" presStyleCnt="0"/>
      <dgm:spPr/>
    </dgm:pt>
    <dgm:pt modelId="{A4B68646-BC5D-49FD-9F43-62A831751FB6}" type="pres">
      <dgm:prSet presAssocID="{642FC402-3A8D-4A90-B31A-0016CEBBF00A}" presName="composite" presStyleCnt="0"/>
      <dgm:spPr/>
    </dgm:pt>
    <dgm:pt modelId="{1F032918-E06F-4F65-894E-545B27119F3E}" type="pres">
      <dgm:prSet presAssocID="{642FC402-3A8D-4A90-B31A-0016CEBBF00A}" presName="background" presStyleLbl="node0" presStyleIdx="0" presStyleCnt="1"/>
      <dgm:spPr/>
    </dgm:pt>
    <dgm:pt modelId="{5C0B9A1F-9941-4927-B7D1-64B6AE7E5E34}" type="pres">
      <dgm:prSet presAssocID="{642FC402-3A8D-4A90-B31A-0016CEBBF00A}" presName="text" presStyleLbl="fgAcc0" presStyleIdx="0" presStyleCnt="1" custScaleX="161096" custScaleY="53830">
        <dgm:presLayoutVars>
          <dgm:chPref val="3"/>
        </dgm:presLayoutVars>
      </dgm:prSet>
      <dgm:spPr/>
    </dgm:pt>
    <dgm:pt modelId="{6D6C2F86-FBD4-43BE-B57E-95D91377C742}" type="pres">
      <dgm:prSet presAssocID="{642FC402-3A8D-4A90-B31A-0016CEBBF00A}" presName="hierChild2" presStyleCnt="0"/>
      <dgm:spPr/>
    </dgm:pt>
    <dgm:pt modelId="{3D47DDEC-F816-4BC2-96B8-76587B0B0CBA}" type="pres">
      <dgm:prSet presAssocID="{9ACEB17B-BA7A-48E4-8B65-A431F2011421}" presName="Name10" presStyleLbl="parChTrans1D2" presStyleIdx="0" presStyleCnt="1"/>
      <dgm:spPr/>
    </dgm:pt>
    <dgm:pt modelId="{ED44677E-F20B-409E-A457-AA3DC286EC07}" type="pres">
      <dgm:prSet presAssocID="{0BFBA8FD-931B-49CA-B8F4-C5D70CDECB56}" presName="hierRoot2" presStyleCnt="0"/>
      <dgm:spPr/>
    </dgm:pt>
    <dgm:pt modelId="{711EB7D0-E361-4ABC-90FD-A1FB77C13DED}" type="pres">
      <dgm:prSet presAssocID="{0BFBA8FD-931B-49CA-B8F4-C5D70CDECB56}" presName="composite2" presStyleCnt="0"/>
      <dgm:spPr/>
    </dgm:pt>
    <dgm:pt modelId="{0EC03CE7-CCD6-47F5-BCCC-6F540787D125}" type="pres">
      <dgm:prSet presAssocID="{0BFBA8FD-931B-49CA-B8F4-C5D70CDECB56}" presName="background2" presStyleLbl="node2" presStyleIdx="0" presStyleCnt="1"/>
      <dgm:spPr/>
    </dgm:pt>
    <dgm:pt modelId="{DEBA43E7-CD87-424A-B85D-63FE3E24AF8F}" type="pres">
      <dgm:prSet presAssocID="{0BFBA8FD-931B-49CA-B8F4-C5D70CDECB56}" presName="text2" presStyleLbl="fgAcc2" presStyleIdx="0" presStyleCnt="1" custScaleX="165414" custScaleY="69510">
        <dgm:presLayoutVars>
          <dgm:chPref val="3"/>
        </dgm:presLayoutVars>
      </dgm:prSet>
      <dgm:spPr/>
    </dgm:pt>
    <dgm:pt modelId="{FC288335-9FA8-457A-B62C-43C5CE9E34C2}" type="pres">
      <dgm:prSet presAssocID="{0BFBA8FD-931B-49CA-B8F4-C5D70CDECB56}" presName="hierChild3" presStyleCnt="0"/>
      <dgm:spPr/>
    </dgm:pt>
    <dgm:pt modelId="{BFB10761-A60C-456E-8760-D1973DF93344}" type="pres">
      <dgm:prSet presAssocID="{F088BA78-5B9E-4DC9-8FBB-0CAFBDD0602C}" presName="Name17" presStyleLbl="parChTrans1D3" presStyleIdx="0" presStyleCnt="3"/>
      <dgm:spPr/>
    </dgm:pt>
    <dgm:pt modelId="{6F3EC951-3D33-4E7C-B038-F7165B713F74}" type="pres">
      <dgm:prSet presAssocID="{E8614982-5A5E-4A86-A0A3-EB38E0773C3F}" presName="hierRoot3" presStyleCnt="0"/>
      <dgm:spPr/>
    </dgm:pt>
    <dgm:pt modelId="{A8177F6C-D59E-48EE-A8AF-60529618C10F}" type="pres">
      <dgm:prSet presAssocID="{E8614982-5A5E-4A86-A0A3-EB38E0773C3F}" presName="composite3" presStyleCnt="0"/>
      <dgm:spPr/>
    </dgm:pt>
    <dgm:pt modelId="{A2C4CB13-CE1B-4EA2-A2AD-A2BEF0007BE9}" type="pres">
      <dgm:prSet presAssocID="{E8614982-5A5E-4A86-A0A3-EB38E0773C3F}" presName="background3" presStyleLbl="node3" presStyleIdx="0" presStyleCnt="3"/>
      <dgm:spPr/>
    </dgm:pt>
    <dgm:pt modelId="{EA1D7EDA-90A3-4EE2-928A-AF827835C9CA}" type="pres">
      <dgm:prSet presAssocID="{E8614982-5A5E-4A86-A0A3-EB38E0773C3F}" presName="text3" presStyleLbl="fgAcc3" presStyleIdx="0" presStyleCnt="3" custScaleX="125851" custScaleY="58831">
        <dgm:presLayoutVars>
          <dgm:chPref val="3"/>
        </dgm:presLayoutVars>
      </dgm:prSet>
      <dgm:spPr/>
    </dgm:pt>
    <dgm:pt modelId="{E161E6A6-71A6-4DAC-A2E8-026E1DA7C4EC}" type="pres">
      <dgm:prSet presAssocID="{E8614982-5A5E-4A86-A0A3-EB38E0773C3F}" presName="hierChild4" presStyleCnt="0"/>
      <dgm:spPr/>
    </dgm:pt>
    <dgm:pt modelId="{51E37877-E237-4BF4-8CE8-519334B30335}" type="pres">
      <dgm:prSet presAssocID="{D9E4FF64-2486-4B6D-8A05-EA4F508F8A55}" presName="Name23" presStyleLbl="parChTrans1D4" presStyleIdx="0" presStyleCnt="4"/>
      <dgm:spPr/>
    </dgm:pt>
    <dgm:pt modelId="{CC2FF965-17D0-4BFE-9736-64F3114B71C2}" type="pres">
      <dgm:prSet presAssocID="{4EA5A020-902A-4F65-9F52-B7E0FCD1DF46}" presName="hierRoot4" presStyleCnt="0"/>
      <dgm:spPr/>
    </dgm:pt>
    <dgm:pt modelId="{70120B1B-2CE7-4881-AED8-028EFD893AFA}" type="pres">
      <dgm:prSet presAssocID="{4EA5A020-902A-4F65-9F52-B7E0FCD1DF46}" presName="composite4" presStyleCnt="0"/>
      <dgm:spPr/>
    </dgm:pt>
    <dgm:pt modelId="{678FF3EB-5AD3-473E-A0D2-3AEB291E4699}" type="pres">
      <dgm:prSet presAssocID="{4EA5A020-902A-4F65-9F52-B7E0FCD1DF46}" presName="background4" presStyleLbl="node4" presStyleIdx="0" presStyleCnt="4"/>
      <dgm:spPr/>
    </dgm:pt>
    <dgm:pt modelId="{9C1C934F-7532-4BDC-AE90-3217260B6243}" type="pres">
      <dgm:prSet presAssocID="{4EA5A020-902A-4F65-9F52-B7E0FCD1DF46}" presName="text4" presStyleLbl="fgAcc4" presStyleIdx="0" presStyleCnt="4" custScaleX="113782" custScaleY="121051">
        <dgm:presLayoutVars>
          <dgm:chPref val="3"/>
        </dgm:presLayoutVars>
      </dgm:prSet>
      <dgm:spPr/>
    </dgm:pt>
    <dgm:pt modelId="{47D4AD39-B8E2-422F-BDBF-6DAAE7616E24}" type="pres">
      <dgm:prSet presAssocID="{4EA5A020-902A-4F65-9F52-B7E0FCD1DF46}" presName="hierChild5" presStyleCnt="0"/>
      <dgm:spPr/>
    </dgm:pt>
    <dgm:pt modelId="{90D98E97-C6D5-4E63-8B8E-7D61329E9C67}" type="pres">
      <dgm:prSet presAssocID="{EFEB9DEB-474F-46F4-B473-94AA6F7CF33D}" presName="Name23" presStyleLbl="parChTrans1D4" presStyleIdx="1" presStyleCnt="4"/>
      <dgm:spPr/>
    </dgm:pt>
    <dgm:pt modelId="{8528EF13-9A24-4CA7-BF7B-51DE6F3392FA}" type="pres">
      <dgm:prSet presAssocID="{E8DDA5C2-73B1-44A4-8BF4-2258C92BB9D1}" presName="hierRoot4" presStyleCnt="0"/>
      <dgm:spPr/>
    </dgm:pt>
    <dgm:pt modelId="{9D3CD507-0A81-4C45-BD65-05506F84306B}" type="pres">
      <dgm:prSet presAssocID="{E8DDA5C2-73B1-44A4-8BF4-2258C92BB9D1}" presName="composite4" presStyleCnt="0"/>
      <dgm:spPr/>
    </dgm:pt>
    <dgm:pt modelId="{84EC631D-EE77-4C1E-89C3-078D7F7B327B}" type="pres">
      <dgm:prSet presAssocID="{E8DDA5C2-73B1-44A4-8BF4-2258C92BB9D1}" presName="background4" presStyleLbl="node4" presStyleIdx="1" presStyleCnt="4"/>
      <dgm:spPr/>
    </dgm:pt>
    <dgm:pt modelId="{91A24DF5-5964-4EB9-BF2E-D3BEFE017D1F}" type="pres">
      <dgm:prSet presAssocID="{E8DDA5C2-73B1-44A4-8BF4-2258C92BB9D1}" presName="text4" presStyleLbl="fgAcc4" presStyleIdx="1" presStyleCnt="4" custScaleY="121790">
        <dgm:presLayoutVars>
          <dgm:chPref val="3"/>
        </dgm:presLayoutVars>
      </dgm:prSet>
      <dgm:spPr/>
    </dgm:pt>
    <dgm:pt modelId="{CA8ED37B-A2E6-4D39-A664-3FE61D17CED9}" type="pres">
      <dgm:prSet presAssocID="{E8DDA5C2-73B1-44A4-8BF4-2258C92BB9D1}" presName="hierChild5" presStyleCnt="0"/>
      <dgm:spPr/>
    </dgm:pt>
    <dgm:pt modelId="{AD540333-04FE-46D9-96D2-F6CEA2C922EB}" type="pres">
      <dgm:prSet presAssocID="{EFC67BF0-CF8C-4B6C-BF2A-6CF924C7D074}" presName="Name17" presStyleLbl="parChTrans1D3" presStyleIdx="1" presStyleCnt="3"/>
      <dgm:spPr/>
    </dgm:pt>
    <dgm:pt modelId="{00F21719-0FF0-4603-AC6A-9FF8DB7A31EC}" type="pres">
      <dgm:prSet presAssocID="{570D8B34-828B-433C-AFFD-7B53687683D6}" presName="hierRoot3" presStyleCnt="0"/>
      <dgm:spPr/>
    </dgm:pt>
    <dgm:pt modelId="{08D2FFB6-EBFD-4E99-9ED8-AB9D33F492F8}" type="pres">
      <dgm:prSet presAssocID="{570D8B34-828B-433C-AFFD-7B53687683D6}" presName="composite3" presStyleCnt="0"/>
      <dgm:spPr/>
    </dgm:pt>
    <dgm:pt modelId="{4527549A-7629-4374-BB23-0725BF558856}" type="pres">
      <dgm:prSet presAssocID="{570D8B34-828B-433C-AFFD-7B53687683D6}" presName="background3" presStyleLbl="node3" presStyleIdx="1" presStyleCnt="3"/>
      <dgm:spPr/>
    </dgm:pt>
    <dgm:pt modelId="{424383F8-1239-4A75-85AE-0F76BDD5D3D5}" type="pres">
      <dgm:prSet presAssocID="{570D8B34-828B-433C-AFFD-7B53687683D6}" presName="text3" presStyleLbl="fgAcc3" presStyleIdx="1" presStyleCnt="3" custScaleX="116499" custScaleY="67151">
        <dgm:presLayoutVars>
          <dgm:chPref val="3"/>
        </dgm:presLayoutVars>
      </dgm:prSet>
      <dgm:spPr/>
    </dgm:pt>
    <dgm:pt modelId="{0354563C-DBF4-4291-B109-F7676EEAC803}" type="pres">
      <dgm:prSet presAssocID="{570D8B34-828B-433C-AFFD-7B53687683D6}" presName="hierChild4" presStyleCnt="0"/>
      <dgm:spPr/>
    </dgm:pt>
    <dgm:pt modelId="{10002DE0-555D-45CE-8D21-6EE9F6D97F40}" type="pres">
      <dgm:prSet presAssocID="{EDC474EE-F46C-4C7A-B3A3-781DB9F632DB}" presName="Name23" presStyleLbl="parChTrans1D4" presStyleIdx="2" presStyleCnt="4"/>
      <dgm:spPr/>
    </dgm:pt>
    <dgm:pt modelId="{72126559-3146-4189-B66F-820ABEC00621}" type="pres">
      <dgm:prSet presAssocID="{1ECA2E29-D974-4E37-B57E-465E07F81224}" presName="hierRoot4" presStyleCnt="0"/>
      <dgm:spPr/>
    </dgm:pt>
    <dgm:pt modelId="{AB176327-3B04-4F25-B124-0897053F440B}" type="pres">
      <dgm:prSet presAssocID="{1ECA2E29-D974-4E37-B57E-465E07F81224}" presName="composite4" presStyleCnt="0"/>
      <dgm:spPr/>
    </dgm:pt>
    <dgm:pt modelId="{2C4EACF4-FAF5-4CE1-8BAF-549DBE4E1098}" type="pres">
      <dgm:prSet presAssocID="{1ECA2E29-D974-4E37-B57E-465E07F81224}" presName="background4" presStyleLbl="node4" presStyleIdx="2" presStyleCnt="4"/>
      <dgm:spPr/>
    </dgm:pt>
    <dgm:pt modelId="{918B38F2-4CD0-4F2C-9069-3B4A74050130}" type="pres">
      <dgm:prSet presAssocID="{1ECA2E29-D974-4E37-B57E-465E07F81224}" presName="text4" presStyleLbl="fgAcc4" presStyleIdx="2" presStyleCnt="4" custScaleX="151376" custScaleY="140333">
        <dgm:presLayoutVars>
          <dgm:chPref val="3"/>
        </dgm:presLayoutVars>
      </dgm:prSet>
      <dgm:spPr/>
    </dgm:pt>
    <dgm:pt modelId="{E36C5B47-6731-4094-B90D-F35C75E9292F}" type="pres">
      <dgm:prSet presAssocID="{1ECA2E29-D974-4E37-B57E-465E07F81224}" presName="hierChild5" presStyleCnt="0"/>
      <dgm:spPr/>
    </dgm:pt>
    <dgm:pt modelId="{1E673C6B-0FF2-47A0-8BE6-34110D63175B}" type="pres">
      <dgm:prSet presAssocID="{22DAE4AA-BB34-40B5-834D-F544A426DF45}" presName="Name23" presStyleLbl="parChTrans1D4" presStyleIdx="3" presStyleCnt="4"/>
      <dgm:spPr/>
    </dgm:pt>
    <dgm:pt modelId="{9DDC46C8-6D3E-47CB-B4E6-F3EADC6923DC}" type="pres">
      <dgm:prSet presAssocID="{6C3B16D1-5071-4258-BA23-473E39244DF7}" presName="hierRoot4" presStyleCnt="0"/>
      <dgm:spPr/>
    </dgm:pt>
    <dgm:pt modelId="{924B2B41-1D00-4195-8DF5-71958D1A8107}" type="pres">
      <dgm:prSet presAssocID="{6C3B16D1-5071-4258-BA23-473E39244DF7}" presName="composite4" presStyleCnt="0"/>
      <dgm:spPr/>
    </dgm:pt>
    <dgm:pt modelId="{2DCBC7B3-638F-4B33-B752-34C91693E7B0}" type="pres">
      <dgm:prSet presAssocID="{6C3B16D1-5071-4258-BA23-473E39244DF7}" presName="background4" presStyleLbl="node4" presStyleIdx="3" presStyleCnt="4"/>
      <dgm:spPr/>
    </dgm:pt>
    <dgm:pt modelId="{F3784289-D4B0-4409-BB39-864C2CEC5279}" type="pres">
      <dgm:prSet presAssocID="{6C3B16D1-5071-4258-BA23-473E39244DF7}" presName="text4" presStyleLbl="fgAcc4" presStyleIdx="3" presStyleCnt="4" custScaleY="74317">
        <dgm:presLayoutVars>
          <dgm:chPref val="3"/>
        </dgm:presLayoutVars>
      </dgm:prSet>
      <dgm:spPr/>
    </dgm:pt>
    <dgm:pt modelId="{9A837270-E9F1-4E2D-B240-633FF7D1C272}" type="pres">
      <dgm:prSet presAssocID="{6C3B16D1-5071-4258-BA23-473E39244DF7}" presName="hierChild5" presStyleCnt="0"/>
      <dgm:spPr/>
    </dgm:pt>
    <dgm:pt modelId="{C7CACEA6-CC2D-43B6-9EC4-2A0A7A8ECA28}" type="pres">
      <dgm:prSet presAssocID="{A690FE32-8D55-419E-A03A-8763E7EB5295}" presName="Name17" presStyleLbl="parChTrans1D3" presStyleIdx="2" presStyleCnt="3"/>
      <dgm:spPr/>
    </dgm:pt>
    <dgm:pt modelId="{1B39007E-255C-4EAF-B009-D01B2EB64D0F}" type="pres">
      <dgm:prSet presAssocID="{A8F017D7-500B-4C6E-9335-3AF563F76CD6}" presName="hierRoot3" presStyleCnt="0"/>
      <dgm:spPr/>
    </dgm:pt>
    <dgm:pt modelId="{F42009CD-606E-46A3-BC8C-0F5B24D5B952}" type="pres">
      <dgm:prSet presAssocID="{A8F017D7-500B-4C6E-9335-3AF563F76CD6}" presName="composite3" presStyleCnt="0"/>
      <dgm:spPr/>
    </dgm:pt>
    <dgm:pt modelId="{833C94B2-6D02-4BE4-B698-86BA148410D3}" type="pres">
      <dgm:prSet presAssocID="{A8F017D7-500B-4C6E-9335-3AF563F76CD6}" presName="background3" presStyleLbl="node3" presStyleIdx="2" presStyleCnt="3"/>
      <dgm:spPr/>
    </dgm:pt>
    <dgm:pt modelId="{DF30ABED-20A5-4539-917C-563B026D4589}" type="pres">
      <dgm:prSet presAssocID="{A8F017D7-500B-4C6E-9335-3AF563F76CD6}" presName="text3" presStyleLbl="fgAcc3" presStyleIdx="2" presStyleCnt="3" custScaleX="124263" custScaleY="96710" custLinFactNeighborX="-7753" custLinFactNeighborY="-49848">
        <dgm:presLayoutVars>
          <dgm:chPref val="3"/>
        </dgm:presLayoutVars>
      </dgm:prSet>
      <dgm:spPr/>
    </dgm:pt>
    <dgm:pt modelId="{AA7F7BBE-EA2E-4BA6-810D-71A4215F4308}" type="pres">
      <dgm:prSet presAssocID="{A8F017D7-500B-4C6E-9335-3AF563F76CD6}" presName="hierChild4" presStyleCnt="0"/>
      <dgm:spPr/>
    </dgm:pt>
  </dgm:ptLst>
  <dgm:cxnLst>
    <dgm:cxn modelId="{C262E618-3E1C-438F-9A9B-D0EAA65ADD0C}" type="presOf" srcId="{A8F017D7-500B-4C6E-9335-3AF563F76CD6}" destId="{DF30ABED-20A5-4539-917C-563B026D4589}" srcOrd="0" destOrd="0" presId="urn:microsoft.com/office/officeart/2005/8/layout/hierarchy1"/>
    <dgm:cxn modelId="{8B1EC721-FB97-4075-B19F-9EF1C7AD07C7}" type="presOf" srcId="{22DAE4AA-BB34-40B5-834D-F544A426DF45}" destId="{1E673C6B-0FF2-47A0-8BE6-34110D63175B}" srcOrd="0" destOrd="0" presId="urn:microsoft.com/office/officeart/2005/8/layout/hierarchy1"/>
    <dgm:cxn modelId="{AAE88B26-4FAD-4BF9-AD55-F429DB08F334}" type="presOf" srcId="{E8614982-5A5E-4A86-A0A3-EB38E0773C3F}" destId="{EA1D7EDA-90A3-4EE2-928A-AF827835C9CA}" srcOrd="0" destOrd="0" presId="urn:microsoft.com/office/officeart/2005/8/layout/hierarchy1"/>
    <dgm:cxn modelId="{B1C3D628-6D95-4CB4-8B41-798425C8DF05}" srcId="{642FC402-3A8D-4A90-B31A-0016CEBBF00A}" destId="{0BFBA8FD-931B-49CA-B8F4-C5D70CDECB56}" srcOrd="0" destOrd="0" parTransId="{9ACEB17B-BA7A-48E4-8B65-A431F2011421}" sibTransId="{DB4DBEC6-8FD1-4277-8809-6E620EF11D20}"/>
    <dgm:cxn modelId="{6BD0ED33-5287-4945-B7A7-CF17AD3BC3B9}" type="presOf" srcId="{F088BA78-5B9E-4DC9-8FBB-0CAFBDD0602C}" destId="{BFB10761-A60C-456E-8760-D1973DF93344}" srcOrd="0" destOrd="0" presId="urn:microsoft.com/office/officeart/2005/8/layout/hierarchy1"/>
    <dgm:cxn modelId="{11F3B13E-5A3D-40CA-8016-1852FFD8A2B5}" type="presOf" srcId="{0BFBA8FD-931B-49CA-B8F4-C5D70CDECB56}" destId="{DEBA43E7-CD87-424A-B85D-63FE3E24AF8F}" srcOrd="0" destOrd="0" presId="urn:microsoft.com/office/officeart/2005/8/layout/hierarchy1"/>
    <dgm:cxn modelId="{52BBC644-624A-4902-858A-DE02FBE3024E}" type="presOf" srcId="{D9E4FF64-2486-4B6D-8A05-EA4F508F8A55}" destId="{51E37877-E237-4BF4-8CE8-519334B30335}" srcOrd="0" destOrd="0" presId="urn:microsoft.com/office/officeart/2005/8/layout/hierarchy1"/>
    <dgm:cxn modelId="{2C2CBC69-3447-4DA0-BAC1-98F5CE03E716}" type="presOf" srcId="{D52E8C06-CFC4-48F7-89B0-EFAB58A71987}" destId="{B378B762-C245-4B57-8D6F-8ACD6296F6E7}" srcOrd="0" destOrd="0" presId="urn:microsoft.com/office/officeart/2005/8/layout/hierarchy1"/>
    <dgm:cxn modelId="{82622D4B-9025-46B2-8F05-418DBA6205FC}" type="presOf" srcId="{EDC474EE-F46C-4C7A-B3A3-781DB9F632DB}" destId="{10002DE0-555D-45CE-8D21-6EE9F6D97F40}" srcOrd="0" destOrd="0" presId="urn:microsoft.com/office/officeart/2005/8/layout/hierarchy1"/>
    <dgm:cxn modelId="{4111826F-9518-4F34-AB01-1555992DE395}" srcId="{E8614982-5A5E-4A86-A0A3-EB38E0773C3F}" destId="{E8DDA5C2-73B1-44A4-8BF4-2258C92BB9D1}" srcOrd="1" destOrd="0" parTransId="{EFEB9DEB-474F-46F4-B473-94AA6F7CF33D}" sibTransId="{FC2D3F88-5CFD-437B-B1FF-F7972833549D}"/>
    <dgm:cxn modelId="{9ACCD452-2165-4DBB-A03D-7F580F87CE95}" srcId="{0BFBA8FD-931B-49CA-B8F4-C5D70CDECB56}" destId="{A8F017D7-500B-4C6E-9335-3AF563F76CD6}" srcOrd="2" destOrd="0" parTransId="{A690FE32-8D55-419E-A03A-8763E7EB5295}" sibTransId="{9DE332DF-7720-405E-8CED-80A8DA261577}"/>
    <dgm:cxn modelId="{F7E7B458-CD95-44B9-AF94-4D6847D20701}" srcId="{570D8B34-828B-433C-AFFD-7B53687683D6}" destId="{1ECA2E29-D974-4E37-B57E-465E07F81224}" srcOrd="0" destOrd="0" parTransId="{EDC474EE-F46C-4C7A-B3A3-781DB9F632DB}" sibTransId="{A602D56C-E58C-4B53-ADED-3FCB124BEE71}"/>
    <dgm:cxn modelId="{E788B18F-7B7D-4B56-B871-EB9F13E2A86B}" type="presOf" srcId="{6C3B16D1-5071-4258-BA23-473E39244DF7}" destId="{F3784289-D4B0-4409-BB39-864C2CEC5279}" srcOrd="0" destOrd="0" presId="urn:microsoft.com/office/officeart/2005/8/layout/hierarchy1"/>
    <dgm:cxn modelId="{BE3CD58F-165D-4072-830E-1CEAA9C9E028}" type="presOf" srcId="{E8DDA5C2-73B1-44A4-8BF4-2258C92BB9D1}" destId="{91A24DF5-5964-4EB9-BF2E-D3BEFE017D1F}" srcOrd="0" destOrd="0" presId="urn:microsoft.com/office/officeart/2005/8/layout/hierarchy1"/>
    <dgm:cxn modelId="{73E01095-D3FC-4ADA-B822-CBCDE71FAB0C}" type="presOf" srcId="{EFC67BF0-CF8C-4B6C-BF2A-6CF924C7D074}" destId="{AD540333-04FE-46D9-96D2-F6CEA2C922EB}" srcOrd="0" destOrd="0" presId="urn:microsoft.com/office/officeart/2005/8/layout/hierarchy1"/>
    <dgm:cxn modelId="{88005598-E3D0-4E23-A3B6-9DE7F93E9524}" type="presOf" srcId="{642FC402-3A8D-4A90-B31A-0016CEBBF00A}" destId="{5C0B9A1F-9941-4927-B7D1-64B6AE7E5E34}" srcOrd="0" destOrd="0" presId="urn:microsoft.com/office/officeart/2005/8/layout/hierarchy1"/>
    <dgm:cxn modelId="{068D069B-FE31-4D21-AD56-DBF43F026C30}" srcId="{0BFBA8FD-931B-49CA-B8F4-C5D70CDECB56}" destId="{E8614982-5A5E-4A86-A0A3-EB38E0773C3F}" srcOrd="0" destOrd="0" parTransId="{F088BA78-5B9E-4DC9-8FBB-0CAFBDD0602C}" sibTransId="{F738976C-8E98-424E-9C46-1B5C83C5AFA1}"/>
    <dgm:cxn modelId="{04FF75A8-2353-4707-8FA0-63C807701457}" type="presOf" srcId="{9ACEB17B-BA7A-48E4-8B65-A431F2011421}" destId="{3D47DDEC-F816-4BC2-96B8-76587B0B0CBA}" srcOrd="0" destOrd="0" presId="urn:microsoft.com/office/officeart/2005/8/layout/hierarchy1"/>
    <dgm:cxn modelId="{76566DAA-8BEA-44B9-A321-BBB0EC16AE46}" type="presOf" srcId="{EFEB9DEB-474F-46F4-B473-94AA6F7CF33D}" destId="{90D98E97-C6D5-4E63-8B8E-7D61329E9C67}" srcOrd="0" destOrd="0" presId="urn:microsoft.com/office/officeart/2005/8/layout/hierarchy1"/>
    <dgm:cxn modelId="{50D4BBBE-F861-4DA0-B92C-75A8FA3104C5}" srcId="{0BFBA8FD-931B-49CA-B8F4-C5D70CDECB56}" destId="{570D8B34-828B-433C-AFFD-7B53687683D6}" srcOrd="1" destOrd="0" parTransId="{EFC67BF0-CF8C-4B6C-BF2A-6CF924C7D074}" sibTransId="{CC5892A4-1B08-4C8B-ACA5-E85D0D092863}"/>
    <dgm:cxn modelId="{4D6A3DD4-30FA-4299-83A3-2C7E377A8A66}" type="presOf" srcId="{A690FE32-8D55-419E-A03A-8763E7EB5295}" destId="{C7CACEA6-CC2D-43B6-9EC4-2A0A7A8ECA28}" srcOrd="0" destOrd="0" presId="urn:microsoft.com/office/officeart/2005/8/layout/hierarchy1"/>
    <dgm:cxn modelId="{0888F1DA-4C4A-4E08-B784-5A1E461CBF83}" type="presOf" srcId="{1ECA2E29-D974-4E37-B57E-465E07F81224}" destId="{918B38F2-4CD0-4F2C-9069-3B4A74050130}" srcOrd="0" destOrd="0" presId="urn:microsoft.com/office/officeart/2005/8/layout/hierarchy1"/>
    <dgm:cxn modelId="{A607DFDB-4FDC-4B63-9B96-27E936DB6239}" srcId="{570D8B34-828B-433C-AFFD-7B53687683D6}" destId="{6C3B16D1-5071-4258-BA23-473E39244DF7}" srcOrd="1" destOrd="0" parTransId="{22DAE4AA-BB34-40B5-834D-F544A426DF45}" sibTransId="{7156FFAA-4E6C-433C-A1A9-613BB36F8CB0}"/>
    <dgm:cxn modelId="{080CA4E3-CDD6-41C9-A818-A4304C735DE2}" srcId="{E8614982-5A5E-4A86-A0A3-EB38E0773C3F}" destId="{4EA5A020-902A-4F65-9F52-B7E0FCD1DF46}" srcOrd="0" destOrd="0" parTransId="{D9E4FF64-2486-4B6D-8A05-EA4F508F8A55}" sibTransId="{EC294EFA-0E58-4735-865C-872AECE1D445}"/>
    <dgm:cxn modelId="{F6BF67F5-7ABE-41D7-9919-39CA5402483A}" type="presOf" srcId="{570D8B34-828B-433C-AFFD-7B53687683D6}" destId="{424383F8-1239-4A75-85AE-0F76BDD5D3D5}" srcOrd="0" destOrd="0" presId="urn:microsoft.com/office/officeart/2005/8/layout/hierarchy1"/>
    <dgm:cxn modelId="{5F090FF8-6EE0-414D-A2C5-E8E7590D8EC8}" srcId="{D52E8C06-CFC4-48F7-89B0-EFAB58A71987}" destId="{642FC402-3A8D-4A90-B31A-0016CEBBF00A}" srcOrd="0" destOrd="0" parTransId="{51CCF072-D7E4-48D8-82A7-8589C8915B34}" sibTransId="{D6832D49-C5C0-44A1-B3BF-7C1E48A8A621}"/>
    <dgm:cxn modelId="{C78EEDFA-97FA-45DC-9129-6D10115944E3}" type="presOf" srcId="{4EA5A020-902A-4F65-9F52-B7E0FCD1DF46}" destId="{9C1C934F-7532-4BDC-AE90-3217260B6243}" srcOrd="0" destOrd="0" presId="urn:microsoft.com/office/officeart/2005/8/layout/hierarchy1"/>
    <dgm:cxn modelId="{7991DBF7-8C83-499A-8AD5-9302746C274D}" type="presParOf" srcId="{B378B762-C245-4B57-8D6F-8ACD6296F6E7}" destId="{F37FE8F2-8BD1-4876-B631-B30EED917AC7}" srcOrd="0" destOrd="0" presId="urn:microsoft.com/office/officeart/2005/8/layout/hierarchy1"/>
    <dgm:cxn modelId="{D0478509-EED8-48C3-AD33-853C1B54FDD3}" type="presParOf" srcId="{F37FE8F2-8BD1-4876-B631-B30EED917AC7}" destId="{A4B68646-BC5D-49FD-9F43-62A831751FB6}" srcOrd="0" destOrd="0" presId="urn:microsoft.com/office/officeart/2005/8/layout/hierarchy1"/>
    <dgm:cxn modelId="{6FDF6FDA-6A90-4AE0-9E5C-FE2467CB695C}" type="presParOf" srcId="{A4B68646-BC5D-49FD-9F43-62A831751FB6}" destId="{1F032918-E06F-4F65-894E-545B27119F3E}" srcOrd="0" destOrd="0" presId="urn:microsoft.com/office/officeart/2005/8/layout/hierarchy1"/>
    <dgm:cxn modelId="{0B12B532-259C-4716-B1C2-435FCB59ED62}" type="presParOf" srcId="{A4B68646-BC5D-49FD-9F43-62A831751FB6}" destId="{5C0B9A1F-9941-4927-B7D1-64B6AE7E5E34}" srcOrd="1" destOrd="0" presId="urn:microsoft.com/office/officeart/2005/8/layout/hierarchy1"/>
    <dgm:cxn modelId="{A788FAB1-127B-4E17-B253-AD7B75236059}" type="presParOf" srcId="{F37FE8F2-8BD1-4876-B631-B30EED917AC7}" destId="{6D6C2F86-FBD4-43BE-B57E-95D91377C742}" srcOrd="1" destOrd="0" presId="urn:microsoft.com/office/officeart/2005/8/layout/hierarchy1"/>
    <dgm:cxn modelId="{BC6E52D2-11F9-46D2-A648-16B9CC4B2C5B}" type="presParOf" srcId="{6D6C2F86-FBD4-43BE-B57E-95D91377C742}" destId="{3D47DDEC-F816-4BC2-96B8-76587B0B0CBA}" srcOrd="0" destOrd="0" presId="urn:microsoft.com/office/officeart/2005/8/layout/hierarchy1"/>
    <dgm:cxn modelId="{5AAF8DBA-470A-48AE-8B0B-FE07E68684B2}" type="presParOf" srcId="{6D6C2F86-FBD4-43BE-B57E-95D91377C742}" destId="{ED44677E-F20B-409E-A457-AA3DC286EC07}" srcOrd="1" destOrd="0" presId="urn:microsoft.com/office/officeart/2005/8/layout/hierarchy1"/>
    <dgm:cxn modelId="{BBD7DDA7-4BF8-4BA4-8F8B-65AFF02F2A15}" type="presParOf" srcId="{ED44677E-F20B-409E-A457-AA3DC286EC07}" destId="{711EB7D0-E361-4ABC-90FD-A1FB77C13DED}" srcOrd="0" destOrd="0" presId="urn:microsoft.com/office/officeart/2005/8/layout/hierarchy1"/>
    <dgm:cxn modelId="{2B6C506D-CE57-494C-8877-CDE88BE37FAE}" type="presParOf" srcId="{711EB7D0-E361-4ABC-90FD-A1FB77C13DED}" destId="{0EC03CE7-CCD6-47F5-BCCC-6F540787D125}" srcOrd="0" destOrd="0" presId="urn:microsoft.com/office/officeart/2005/8/layout/hierarchy1"/>
    <dgm:cxn modelId="{CCCFEA53-F5FA-4C1C-84B8-DC9C8110825E}" type="presParOf" srcId="{711EB7D0-E361-4ABC-90FD-A1FB77C13DED}" destId="{DEBA43E7-CD87-424A-B85D-63FE3E24AF8F}" srcOrd="1" destOrd="0" presId="urn:microsoft.com/office/officeart/2005/8/layout/hierarchy1"/>
    <dgm:cxn modelId="{9118133B-30D0-4FF9-930A-BA3725AB744D}" type="presParOf" srcId="{ED44677E-F20B-409E-A457-AA3DC286EC07}" destId="{FC288335-9FA8-457A-B62C-43C5CE9E34C2}" srcOrd="1" destOrd="0" presId="urn:microsoft.com/office/officeart/2005/8/layout/hierarchy1"/>
    <dgm:cxn modelId="{599195EE-5E26-4FE8-BE60-DA549E616EB8}" type="presParOf" srcId="{FC288335-9FA8-457A-B62C-43C5CE9E34C2}" destId="{BFB10761-A60C-456E-8760-D1973DF93344}" srcOrd="0" destOrd="0" presId="urn:microsoft.com/office/officeart/2005/8/layout/hierarchy1"/>
    <dgm:cxn modelId="{BFD387B9-2381-4504-89B7-B8BB7FB4855B}" type="presParOf" srcId="{FC288335-9FA8-457A-B62C-43C5CE9E34C2}" destId="{6F3EC951-3D33-4E7C-B038-F7165B713F74}" srcOrd="1" destOrd="0" presId="urn:microsoft.com/office/officeart/2005/8/layout/hierarchy1"/>
    <dgm:cxn modelId="{0C168F32-1079-437C-A449-0DFD0D29D344}" type="presParOf" srcId="{6F3EC951-3D33-4E7C-B038-F7165B713F74}" destId="{A8177F6C-D59E-48EE-A8AF-60529618C10F}" srcOrd="0" destOrd="0" presId="urn:microsoft.com/office/officeart/2005/8/layout/hierarchy1"/>
    <dgm:cxn modelId="{50AF216F-5DB9-47DC-8BF9-1A97045B9E16}" type="presParOf" srcId="{A8177F6C-D59E-48EE-A8AF-60529618C10F}" destId="{A2C4CB13-CE1B-4EA2-A2AD-A2BEF0007BE9}" srcOrd="0" destOrd="0" presId="urn:microsoft.com/office/officeart/2005/8/layout/hierarchy1"/>
    <dgm:cxn modelId="{CBB43C4C-FCEB-48A0-AE4B-64DF78BA2B6C}" type="presParOf" srcId="{A8177F6C-D59E-48EE-A8AF-60529618C10F}" destId="{EA1D7EDA-90A3-4EE2-928A-AF827835C9CA}" srcOrd="1" destOrd="0" presId="urn:microsoft.com/office/officeart/2005/8/layout/hierarchy1"/>
    <dgm:cxn modelId="{AF23E381-81D5-4D11-A4FA-66E3C1244F10}" type="presParOf" srcId="{6F3EC951-3D33-4E7C-B038-F7165B713F74}" destId="{E161E6A6-71A6-4DAC-A2E8-026E1DA7C4EC}" srcOrd="1" destOrd="0" presId="urn:microsoft.com/office/officeart/2005/8/layout/hierarchy1"/>
    <dgm:cxn modelId="{22755499-B698-4F5C-A01F-E9E8A953DFB5}" type="presParOf" srcId="{E161E6A6-71A6-4DAC-A2E8-026E1DA7C4EC}" destId="{51E37877-E237-4BF4-8CE8-519334B30335}" srcOrd="0" destOrd="0" presId="urn:microsoft.com/office/officeart/2005/8/layout/hierarchy1"/>
    <dgm:cxn modelId="{8B204F09-F265-4ECA-AFF0-323B086AFA36}" type="presParOf" srcId="{E161E6A6-71A6-4DAC-A2E8-026E1DA7C4EC}" destId="{CC2FF965-17D0-4BFE-9736-64F3114B71C2}" srcOrd="1" destOrd="0" presId="urn:microsoft.com/office/officeart/2005/8/layout/hierarchy1"/>
    <dgm:cxn modelId="{6F90AA71-3A25-4DF9-859C-49D7BE8D192A}" type="presParOf" srcId="{CC2FF965-17D0-4BFE-9736-64F3114B71C2}" destId="{70120B1B-2CE7-4881-AED8-028EFD893AFA}" srcOrd="0" destOrd="0" presId="urn:microsoft.com/office/officeart/2005/8/layout/hierarchy1"/>
    <dgm:cxn modelId="{B98CDB95-9349-47E6-A5BC-3F8CF743AB8B}" type="presParOf" srcId="{70120B1B-2CE7-4881-AED8-028EFD893AFA}" destId="{678FF3EB-5AD3-473E-A0D2-3AEB291E4699}" srcOrd="0" destOrd="0" presId="urn:microsoft.com/office/officeart/2005/8/layout/hierarchy1"/>
    <dgm:cxn modelId="{0117F13D-EE7C-4551-B362-B43723E22546}" type="presParOf" srcId="{70120B1B-2CE7-4881-AED8-028EFD893AFA}" destId="{9C1C934F-7532-4BDC-AE90-3217260B6243}" srcOrd="1" destOrd="0" presId="urn:microsoft.com/office/officeart/2005/8/layout/hierarchy1"/>
    <dgm:cxn modelId="{5EF1A2D6-3BB4-4E9F-BF2F-D9B4481C3984}" type="presParOf" srcId="{CC2FF965-17D0-4BFE-9736-64F3114B71C2}" destId="{47D4AD39-B8E2-422F-BDBF-6DAAE7616E24}" srcOrd="1" destOrd="0" presId="urn:microsoft.com/office/officeart/2005/8/layout/hierarchy1"/>
    <dgm:cxn modelId="{3B8D5296-0353-432B-BD17-EBC7DEAF3642}" type="presParOf" srcId="{E161E6A6-71A6-4DAC-A2E8-026E1DA7C4EC}" destId="{90D98E97-C6D5-4E63-8B8E-7D61329E9C67}" srcOrd="2" destOrd="0" presId="urn:microsoft.com/office/officeart/2005/8/layout/hierarchy1"/>
    <dgm:cxn modelId="{3FF17B8D-E622-4C56-B6DE-E95228D0B7AC}" type="presParOf" srcId="{E161E6A6-71A6-4DAC-A2E8-026E1DA7C4EC}" destId="{8528EF13-9A24-4CA7-BF7B-51DE6F3392FA}" srcOrd="3" destOrd="0" presId="urn:microsoft.com/office/officeart/2005/8/layout/hierarchy1"/>
    <dgm:cxn modelId="{CDCDB759-A2D9-442C-AA7A-8279B604ED5E}" type="presParOf" srcId="{8528EF13-9A24-4CA7-BF7B-51DE6F3392FA}" destId="{9D3CD507-0A81-4C45-BD65-05506F84306B}" srcOrd="0" destOrd="0" presId="urn:microsoft.com/office/officeart/2005/8/layout/hierarchy1"/>
    <dgm:cxn modelId="{611046AA-F11D-40BE-A1C6-094D88DEF998}" type="presParOf" srcId="{9D3CD507-0A81-4C45-BD65-05506F84306B}" destId="{84EC631D-EE77-4C1E-89C3-078D7F7B327B}" srcOrd="0" destOrd="0" presId="urn:microsoft.com/office/officeart/2005/8/layout/hierarchy1"/>
    <dgm:cxn modelId="{2516D05D-5B94-4B93-A74B-C36E3E9DD8F4}" type="presParOf" srcId="{9D3CD507-0A81-4C45-BD65-05506F84306B}" destId="{91A24DF5-5964-4EB9-BF2E-D3BEFE017D1F}" srcOrd="1" destOrd="0" presId="urn:microsoft.com/office/officeart/2005/8/layout/hierarchy1"/>
    <dgm:cxn modelId="{ACFB473D-7C1B-4861-8959-9029B021F3A8}" type="presParOf" srcId="{8528EF13-9A24-4CA7-BF7B-51DE6F3392FA}" destId="{CA8ED37B-A2E6-4D39-A664-3FE61D17CED9}" srcOrd="1" destOrd="0" presId="urn:microsoft.com/office/officeart/2005/8/layout/hierarchy1"/>
    <dgm:cxn modelId="{96EB5FC4-FBDE-43B7-9F1B-0F17941E02BC}" type="presParOf" srcId="{FC288335-9FA8-457A-B62C-43C5CE9E34C2}" destId="{AD540333-04FE-46D9-96D2-F6CEA2C922EB}" srcOrd="2" destOrd="0" presId="urn:microsoft.com/office/officeart/2005/8/layout/hierarchy1"/>
    <dgm:cxn modelId="{280746A6-3C3D-45B4-9BD3-C80E517C7D63}" type="presParOf" srcId="{FC288335-9FA8-457A-B62C-43C5CE9E34C2}" destId="{00F21719-0FF0-4603-AC6A-9FF8DB7A31EC}" srcOrd="3" destOrd="0" presId="urn:microsoft.com/office/officeart/2005/8/layout/hierarchy1"/>
    <dgm:cxn modelId="{C4D1F74C-ACD6-4883-8E10-B9B46A47F12C}" type="presParOf" srcId="{00F21719-0FF0-4603-AC6A-9FF8DB7A31EC}" destId="{08D2FFB6-EBFD-4E99-9ED8-AB9D33F492F8}" srcOrd="0" destOrd="0" presId="urn:microsoft.com/office/officeart/2005/8/layout/hierarchy1"/>
    <dgm:cxn modelId="{0229EC65-A92E-4298-B4CC-25FBEB5090E9}" type="presParOf" srcId="{08D2FFB6-EBFD-4E99-9ED8-AB9D33F492F8}" destId="{4527549A-7629-4374-BB23-0725BF558856}" srcOrd="0" destOrd="0" presId="urn:microsoft.com/office/officeart/2005/8/layout/hierarchy1"/>
    <dgm:cxn modelId="{B52B490F-DE3F-4055-96EE-510E1EA9A0EB}" type="presParOf" srcId="{08D2FFB6-EBFD-4E99-9ED8-AB9D33F492F8}" destId="{424383F8-1239-4A75-85AE-0F76BDD5D3D5}" srcOrd="1" destOrd="0" presId="urn:microsoft.com/office/officeart/2005/8/layout/hierarchy1"/>
    <dgm:cxn modelId="{21C5AEBF-4B68-4AB9-AEC3-6840D5FDE3C6}" type="presParOf" srcId="{00F21719-0FF0-4603-AC6A-9FF8DB7A31EC}" destId="{0354563C-DBF4-4291-B109-F7676EEAC803}" srcOrd="1" destOrd="0" presId="urn:microsoft.com/office/officeart/2005/8/layout/hierarchy1"/>
    <dgm:cxn modelId="{55AED17E-72BE-4854-AB50-25056E95F00D}" type="presParOf" srcId="{0354563C-DBF4-4291-B109-F7676EEAC803}" destId="{10002DE0-555D-45CE-8D21-6EE9F6D97F40}" srcOrd="0" destOrd="0" presId="urn:microsoft.com/office/officeart/2005/8/layout/hierarchy1"/>
    <dgm:cxn modelId="{9954E053-238D-494A-8007-0590AE8AB4B0}" type="presParOf" srcId="{0354563C-DBF4-4291-B109-F7676EEAC803}" destId="{72126559-3146-4189-B66F-820ABEC00621}" srcOrd="1" destOrd="0" presId="urn:microsoft.com/office/officeart/2005/8/layout/hierarchy1"/>
    <dgm:cxn modelId="{2DEC8226-0747-4D6D-8CA0-7C5E1E877D1A}" type="presParOf" srcId="{72126559-3146-4189-B66F-820ABEC00621}" destId="{AB176327-3B04-4F25-B124-0897053F440B}" srcOrd="0" destOrd="0" presId="urn:microsoft.com/office/officeart/2005/8/layout/hierarchy1"/>
    <dgm:cxn modelId="{51CE27D9-7CA0-402F-8F7C-1606D66ADA26}" type="presParOf" srcId="{AB176327-3B04-4F25-B124-0897053F440B}" destId="{2C4EACF4-FAF5-4CE1-8BAF-549DBE4E1098}" srcOrd="0" destOrd="0" presId="urn:microsoft.com/office/officeart/2005/8/layout/hierarchy1"/>
    <dgm:cxn modelId="{613E816E-2FC9-4083-9B76-06F787978082}" type="presParOf" srcId="{AB176327-3B04-4F25-B124-0897053F440B}" destId="{918B38F2-4CD0-4F2C-9069-3B4A74050130}" srcOrd="1" destOrd="0" presId="urn:microsoft.com/office/officeart/2005/8/layout/hierarchy1"/>
    <dgm:cxn modelId="{B9A7C8A1-4F02-494B-97EF-E64A56F83D14}" type="presParOf" srcId="{72126559-3146-4189-B66F-820ABEC00621}" destId="{E36C5B47-6731-4094-B90D-F35C75E9292F}" srcOrd="1" destOrd="0" presId="urn:microsoft.com/office/officeart/2005/8/layout/hierarchy1"/>
    <dgm:cxn modelId="{1C4FF12B-857C-48CC-B2EE-356647ADC0D4}" type="presParOf" srcId="{0354563C-DBF4-4291-B109-F7676EEAC803}" destId="{1E673C6B-0FF2-47A0-8BE6-34110D63175B}" srcOrd="2" destOrd="0" presId="urn:microsoft.com/office/officeart/2005/8/layout/hierarchy1"/>
    <dgm:cxn modelId="{B5457AAE-4014-43BF-8963-484A4DC636B5}" type="presParOf" srcId="{0354563C-DBF4-4291-B109-F7676EEAC803}" destId="{9DDC46C8-6D3E-47CB-B4E6-F3EADC6923DC}" srcOrd="3" destOrd="0" presId="urn:microsoft.com/office/officeart/2005/8/layout/hierarchy1"/>
    <dgm:cxn modelId="{34144130-FB65-40EC-BB23-6DF9463F2F34}" type="presParOf" srcId="{9DDC46C8-6D3E-47CB-B4E6-F3EADC6923DC}" destId="{924B2B41-1D00-4195-8DF5-71958D1A8107}" srcOrd="0" destOrd="0" presId="urn:microsoft.com/office/officeart/2005/8/layout/hierarchy1"/>
    <dgm:cxn modelId="{3CF05580-AD77-41D6-B931-895F4213A7B5}" type="presParOf" srcId="{924B2B41-1D00-4195-8DF5-71958D1A8107}" destId="{2DCBC7B3-638F-4B33-B752-34C91693E7B0}" srcOrd="0" destOrd="0" presId="urn:microsoft.com/office/officeart/2005/8/layout/hierarchy1"/>
    <dgm:cxn modelId="{B7907D31-D8DE-47CD-AE0E-85B332820909}" type="presParOf" srcId="{924B2B41-1D00-4195-8DF5-71958D1A8107}" destId="{F3784289-D4B0-4409-BB39-864C2CEC5279}" srcOrd="1" destOrd="0" presId="urn:microsoft.com/office/officeart/2005/8/layout/hierarchy1"/>
    <dgm:cxn modelId="{0CA8FD18-D62F-4248-BA47-AD64D410F6CD}" type="presParOf" srcId="{9DDC46C8-6D3E-47CB-B4E6-F3EADC6923DC}" destId="{9A837270-E9F1-4E2D-B240-633FF7D1C272}" srcOrd="1" destOrd="0" presId="urn:microsoft.com/office/officeart/2005/8/layout/hierarchy1"/>
    <dgm:cxn modelId="{9F14C79D-7E2D-467A-8AB8-8DB2E7E938D4}" type="presParOf" srcId="{FC288335-9FA8-457A-B62C-43C5CE9E34C2}" destId="{C7CACEA6-CC2D-43B6-9EC4-2A0A7A8ECA28}" srcOrd="4" destOrd="0" presId="urn:microsoft.com/office/officeart/2005/8/layout/hierarchy1"/>
    <dgm:cxn modelId="{284A743F-DB0D-42AD-835B-8BB0F9D51F37}" type="presParOf" srcId="{FC288335-9FA8-457A-B62C-43C5CE9E34C2}" destId="{1B39007E-255C-4EAF-B009-D01B2EB64D0F}" srcOrd="5" destOrd="0" presId="urn:microsoft.com/office/officeart/2005/8/layout/hierarchy1"/>
    <dgm:cxn modelId="{E0AAAA4C-8E88-42C6-ADBC-B6B659087EF8}" type="presParOf" srcId="{1B39007E-255C-4EAF-B009-D01B2EB64D0F}" destId="{F42009CD-606E-46A3-BC8C-0F5B24D5B952}" srcOrd="0" destOrd="0" presId="urn:microsoft.com/office/officeart/2005/8/layout/hierarchy1"/>
    <dgm:cxn modelId="{250D44FC-8051-42A7-9583-54F3632D520F}" type="presParOf" srcId="{F42009CD-606E-46A3-BC8C-0F5B24D5B952}" destId="{833C94B2-6D02-4BE4-B698-86BA148410D3}" srcOrd="0" destOrd="0" presId="urn:microsoft.com/office/officeart/2005/8/layout/hierarchy1"/>
    <dgm:cxn modelId="{059F8DD3-79A3-4375-B67F-31C08EE5727D}" type="presParOf" srcId="{F42009CD-606E-46A3-BC8C-0F5B24D5B952}" destId="{DF30ABED-20A5-4539-917C-563B026D4589}" srcOrd="1" destOrd="0" presId="urn:microsoft.com/office/officeart/2005/8/layout/hierarchy1"/>
    <dgm:cxn modelId="{5EADE7C4-5D26-4841-A975-FB800BB7CB85}" type="presParOf" srcId="{1B39007E-255C-4EAF-B009-D01B2EB64D0F}" destId="{AA7F7BBE-EA2E-4BA6-810D-71A4215F430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F56C74-FCEC-4C15-8738-A4DB87FDBC6C}" type="doc">
      <dgm:prSet loTypeId="urn:microsoft.com/office/officeart/2005/8/layout/orgChart1" loCatId="hierarchy" qsTypeId="urn:microsoft.com/office/officeart/2005/8/quickstyle/simple3" qsCatId="simple" csTypeId="urn:microsoft.com/office/officeart/2005/8/colors/accent2_1" csCatId="accent2" phldr="1"/>
      <dgm:spPr/>
      <dgm:t>
        <a:bodyPr/>
        <a:lstStyle/>
        <a:p>
          <a:endParaRPr lang="it-IT"/>
        </a:p>
      </dgm:t>
    </dgm:pt>
    <dgm:pt modelId="{78CC5358-4844-492D-8DD2-F8A3B7A37D88}">
      <dgm:prSet phldrT="[Testo]" custT="1"/>
      <dgm:spPr/>
      <dgm:t>
        <a:bodyPr/>
        <a:lstStyle/>
        <a:p>
          <a:r>
            <a:rPr lang="it-IT" sz="1600" b="1" dirty="0">
              <a:solidFill>
                <a:schemeClr val="accent2"/>
              </a:solidFill>
            </a:rPr>
            <a:t>Gli elementi di debolezza: </a:t>
          </a:r>
        </a:p>
        <a:p>
          <a:r>
            <a:rPr lang="it-IT" sz="1600" b="1" dirty="0">
              <a:solidFill>
                <a:schemeClr val="accent2"/>
              </a:solidFill>
            </a:rPr>
            <a:t>4 categorie</a:t>
          </a:r>
        </a:p>
      </dgm:t>
    </dgm:pt>
    <dgm:pt modelId="{64A8E9E4-1532-41CC-9414-FD25A2EC1BCA}" type="parTrans" cxnId="{AFEEA8D9-1393-48B2-83E2-C07C41769202}">
      <dgm:prSet/>
      <dgm:spPr/>
      <dgm:t>
        <a:bodyPr/>
        <a:lstStyle/>
        <a:p>
          <a:endParaRPr lang="it-IT" sz="2400"/>
        </a:p>
      </dgm:t>
    </dgm:pt>
    <dgm:pt modelId="{D8A7D1ED-2CF1-442B-B429-B2E5FD88EE6D}" type="sibTrans" cxnId="{AFEEA8D9-1393-48B2-83E2-C07C41769202}">
      <dgm:prSet/>
      <dgm:spPr/>
      <dgm:t>
        <a:bodyPr/>
        <a:lstStyle/>
        <a:p>
          <a:endParaRPr lang="it-IT" sz="2400"/>
        </a:p>
      </dgm:t>
    </dgm:pt>
    <dgm:pt modelId="{FB4BB582-5780-4A39-9027-9130EC933C19}">
      <dgm:prSet phldrT="[Testo]" custT="1"/>
      <dgm:spPr/>
      <dgm:t>
        <a:bodyPr/>
        <a:lstStyle/>
        <a:p>
          <a:r>
            <a:rPr lang="it-IT" sz="1050" b="1" dirty="0"/>
            <a:t>1- Eventi e circostanze oggettive: aumento costi e/o scarsità dei materiali </a:t>
          </a:r>
        </a:p>
        <a:p>
          <a:r>
            <a:rPr lang="it-IT" sz="1050" b="1" dirty="0">
              <a:solidFill>
                <a:schemeClr val="accent2"/>
              </a:solidFill>
            </a:rPr>
            <a:t>23 investimenti/0 riforme</a:t>
          </a:r>
        </a:p>
      </dgm:t>
    </dgm:pt>
    <dgm:pt modelId="{5710C230-E788-4387-8554-5D58B74CCD4C}" type="parTrans" cxnId="{6F2D2C40-6D02-4840-AFA9-2544438AEAB4}">
      <dgm:prSet/>
      <dgm:spPr/>
      <dgm:t>
        <a:bodyPr/>
        <a:lstStyle/>
        <a:p>
          <a:endParaRPr lang="it-IT" sz="2400"/>
        </a:p>
      </dgm:t>
    </dgm:pt>
    <dgm:pt modelId="{A685177F-9692-44AC-A427-BF41AD0DBDA6}" type="sibTrans" cxnId="{6F2D2C40-6D02-4840-AFA9-2544438AEAB4}">
      <dgm:prSet/>
      <dgm:spPr/>
      <dgm:t>
        <a:bodyPr/>
        <a:lstStyle/>
        <a:p>
          <a:endParaRPr lang="it-IT" sz="2400"/>
        </a:p>
      </dgm:t>
    </dgm:pt>
    <dgm:pt modelId="{BF9E32CE-6E5F-40B9-8DCB-6EFCAC5A1BE0}">
      <dgm:prSet phldrT="[Testo]" custT="1"/>
      <dgm:spPr/>
      <dgm:t>
        <a:bodyPr/>
        <a:lstStyle/>
        <a:p>
          <a:r>
            <a:rPr lang="it-IT" sz="1050" b="1" dirty="0"/>
            <a:t>2- Eventi e circostanze oggettive: squilibrio offerta/domanda, investimenti non attrattivi, impreparazione del tessuto produttivo </a:t>
          </a:r>
        </a:p>
        <a:p>
          <a:r>
            <a:rPr lang="it-IT" sz="1050" b="1" dirty="0">
              <a:solidFill>
                <a:schemeClr val="accent2"/>
              </a:solidFill>
            </a:rPr>
            <a:t>40 investimenti/ 1 riforma</a:t>
          </a:r>
        </a:p>
      </dgm:t>
    </dgm:pt>
    <dgm:pt modelId="{55A626D8-B261-4765-B43D-BC24C7690A20}" type="parTrans" cxnId="{767A8356-E418-430E-9B93-A308B3710090}">
      <dgm:prSet/>
      <dgm:spPr/>
      <dgm:t>
        <a:bodyPr/>
        <a:lstStyle/>
        <a:p>
          <a:endParaRPr lang="it-IT" sz="2400"/>
        </a:p>
      </dgm:t>
    </dgm:pt>
    <dgm:pt modelId="{455225D4-7FA9-4D67-8D3E-02BAC101CDA3}" type="sibTrans" cxnId="{767A8356-E418-430E-9B93-A308B3710090}">
      <dgm:prSet/>
      <dgm:spPr/>
      <dgm:t>
        <a:bodyPr/>
        <a:lstStyle/>
        <a:p>
          <a:endParaRPr lang="it-IT" sz="2400"/>
        </a:p>
      </dgm:t>
    </dgm:pt>
    <dgm:pt modelId="{E295D5D5-FA8A-4F36-8B29-30518F8B32BD}">
      <dgm:prSet phldrT="[Testo]" custT="1"/>
      <dgm:spPr/>
      <dgm:t>
        <a:bodyPr/>
        <a:lstStyle/>
        <a:p>
          <a:r>
            <a:rPr lang="it-IT" sz="1050" b="1" dirty="0"/>
            <a:t>3- Difficoltà normative, amministrative e gestionali</a:t>
          </a:r>
        </a:p>
        <a:p>
          <a:r>
            <a:rPr lang="it-IT" sz="1050" b="1" dirty="0">
              <a:solidFill>
                <a:schemeClr val="accent2"/>
              </a:solidFill>
            </a:rPr>
            <a:t>59 investimenti/ 15 riforme</a:t>
          </a:r>
        </a:p>
      </dgm:t>
    </dgm:pt>
    <dgm:pt modelId="{2D25959A-A925-4A57-B057-3F9E005AC20D}" type="parTrans" cxnId="{E1D0CF93-B0CE-4C64-A560-CDE54941038D}">
      <dgm:prSet/>
      <dgm:spPr/>
      <dgm:t>
        <a:bodyPr/>
        <a:lstStyle/>
        <a:p>
          <a:endParaRPr lang="it-IT" sz="2400"/>
        </a:p>
      </dgm:t>
    </dgm:pt>
    <dgm:pt modelId="{DA36EA27-2633-4CF2-BD09-79D759F3BC5B}" type="sibTrans" cxnId="{E1D0CF93-B0CE-4C64-A560-CDE54941038D}">
      <dgm:prSet/>
      <dgm:spPr/>
      <dgm:t>
        <a:bodyPr/>
        <a:lstStyle/>
        <a:p>
          <a:endParaRPr lang="it-IT" sz="2400"/>
        </a:p>
      </dgm:t>
    </dgm:pt>
    <dgm:pt modelId="{84ADBFA7-08E8-422A-9AC7-7B6426A0334B}">
      <dgm:prSet custT="1"/>
      <dgm:spPr/>
      <dgm:t>
        <a:bodyPr/>
        <a:lstStyle/>
        <a:p>
          <a:r>
            <a:rPr lang="it-IT" sz="1000" b="1" dirty="0"/>
            <a:t>4- Ridefinizione degli impegni nel </a:t>
          </a:r>
          <a:r>
            <a:rPr lang="it-IT" sz="1000" b="1" dirty="0" err="1"/>
            <a:t>Council</a:t>
          </a:r>
          <a:r>
            <a:rPr lang="it-IT" sz="1000" b="1" dirty="0"/>
            <a:t> </a:t>
          </a:r>
          <a:r>
            <a:rPr lang="it-IT" sz="1000" b="1" dirty="0" err="1"/>
            <a:t>Implementing</a:t>
          </a:r>
          <a:r>
            <a:rPr lang="it-IT" sz="1000" b="1" dirty="0"/>
            <a:t> </a:t>
          </a:r>
          <a:r>
            <a:rPr lang="it-IT" sz="1000" b="1" dirty="0" err="1"/>
            <a:t>Decision</a:t>
          </a:r>
          <a:r>
            <a:rPr lang="it-IT" sz="1000" b="1" dirty="0"/>
            <a:t> e negli </a:t>
          </a:r>
          <a:r>
            <a:rPr lang="it-IT" sz="1000" b="1" dirty="0" err="1"/>
            <a:t>Operational</a:t>
          </a:r>
          <a:r>
            <a:rPr lang="it-IT" sz="1000" b="1" dirty="0"/>
            <a:t> </a:t>
          </a:r>
          <a:r>
            <a:rPr lang="it-IT" sz="1000" b="1" dirty="0" err="1"/>
            <a:t>Arrangements</a:t>
          </a:r>
          <a:endParaRPr lang="it-IT" sz="1000" b="1" dirty="0"/>
        </a:p>
        <a:p>
          <a:r>
            <a:rPr lang="it-IT" sz="1000" b="1" dirty="0">
              <a:solidFill>
                <a:schemeClr val="accent2"/>
              </a:solidFill>
            </a:rPr>
            <a:t>44 investimenti/ 2 riforme </a:t>
          </a:r>
        </a:p>
      </dgm:t>
    </dgm:pt>
    <dgm:pt modelId="{672C0ACA-E43C-4332-B36C-6365ADBF2A09}" type="parTrans" cxnId="{532D9ED0-001C-4FC1-8B16-60CB84BE4D53}">
      <dgm:prSet/>
      <dgm:spPr/>
      <dgm:t>
        <a:bodyPr/>
        <a:lstStyle/>
        <a:p>
          <a:endParaRPr lang="it-IT" sz="2800"/>
        </a:p>
      </dgm:t>
    </dgm:pt>
    <dgm:pt modelId="{18600331-EFEC-40D0-A653-C2D16FAAB0AB}" type="sibTrans" cxnId="{532D9ED0-001C-4FC1-8B16-60CB84BE4D53}">
      <dgm:prSet/>
      <dgm:spPr/>
      <dgm:t>
        <a:bodyPr/>
        <a:lstStyle/>
        <a:p>
          <a:endParaRPr lang="it-IT" sz="2400"/>
        </a:p>
      </dgm:t>
    </dgm:pt>
    <dgm:pt modelId="{79A75D81-FB22-4D3D-94B4-E68A1D74F1C5}">
      <dgm:prSet custT="1"/>
      <dgm:spPr/>
      <dgm:t>
        <a:bodyPr/>
        <a:lstStyle/>
        <a:p>
          <a:r>
            <a:rPr lang="it-IT" sz="1000" dirty="0"/>
            <a:t>Principalmente aumento dei prezzi, interruzione delle catene di approvvigionamento e scarsità dei materiali, verificatisi già a partire dalla seconda metà del 2021 e intensificatisi a seguito dell’invasione russa dell’Ucraina.</a:t>
          </a:r>
        </a:p>
      </dgm:t>
    </dgm:pt>
    <dgm:pt modelId="{9893829A-229B-49DE-8FD1-64B5EE82C529}" type="parTrans" cxnId="{9FC716CC-AE53-4940-AF28-9708CE3C6B8F}">
      <dgm:prSet/>
      <dgm:spPr/>
      <dgm:t>
        <a:bodyPr/>
        <a:lstStyle/>
        <a:p>
          <a:endParaRPr lang="it-IT" sz="2400"/>
        </a:p>
      </dgm:t>
    </dgm:pt>
    <dgm:pt modelId="{9E673451-8F06-4D1D-B459-1EE2AD9A77A1}" type="sibTrans" cxnId="{9FC716CC-AE53-4940-AF28-9708CE3C6B8F}">
      <dgm:prSet/>
      <dgm:spPr/>
      <dgm:t>
        <a:bodyPr/>
        <a:lstStyle/>
        <a:p>
          <a:endParaRPr lang="it-IT" sz="2400"/>
        </a:p>
      </dgm:t>
    </dgm:pt>
    <dgm:pt modelId="{3698EBE2-91DD-4172-82C4-0DE183B2FBB0}">
      <dgm:prSet custT="1"/>
      <dgm:spPr/>
      <dgm:t>
        <a:bodyPr/>
        <a:lstStyle/>
        <a:p>
          <a:r>
            <a:rPr lang="it-IT" sz="1000" dirty="0"/>
            <a:t>Questa categoria ricomprende una serie di fenomeni piuttosto eterogenei, ma non di diretta responsabilità delle Amministrazioni titolari. Ad esempio: squilibrio tra domanda ed offerta nell’ambito delle gare, carenza di manodopera, ritardo nello sviluppo di alcune filiere.</a:t>
          </a:r>
        </a:p>
      </dgm:t>
    </dgm:pt>
    <dgm:pt modelId="{C5BE2B62-3BA9-4A3C-8DB3-A25BBB59334E}" type="parTrans" cxnId="{5D6228DB-4C30-4FEE-A077-4DFDE2824CB1}">
      <dgm:prSet/>
      <dgm:spPr/>
      <dgm:t>
        <a:bodyPr/>
        <a:lstStyle/>
        <a:p>
          <a:endParaRPr lang="it-IT" sz="2400"/>
        </a:p>
      </dgm:t>
    </dgm:pt>
    <dgm:pt modelId="{2AE39F68-25FF-4124-81DD-7D4F107DDF51}" type="sibTrans" cxnId="{5D6228DB-4C30-4FEE-A077-4DFDE2824CB1}">
      <dgm:prSet/>
      <dgm:spPr/>
      <dgm:t>
        <a:bodyPr/>
        <a:lstStyle/>
        <a:p>
          <a:endParaRPr lang="it-IT" sz="2400"/>
        </a:p>
      </dgm:t>
    </dgm:pt>
    <dgm:pt modelId="{638A1555-121A-4B85-98E8-70942F0A47F3}">
      <dgm:prSet custT="1"/>
      <dgm:spPr/>
      <dgm:t>
        <a:bodyPr/>
        <a:lstStyle/>
        <a:p>
          <a:r>
            <a:rPr lang="it-IT" sz="1000" dirty="0"/>
            <a:t>Pluralità di elementi di debolezza connessi, ad esempio: all’inefficiente gestione delle risorse e dei processi; alla complessità delle pratiche per l’accesso ai fondi PNRR; ai ritardi cumulati nella espressione di pareri e nel rilascio di autorizzazioni da parte di autorità pubbliche nazionali e locali; al mancato coordinamento tra più soggetti attuatori; all’inadeguatezza dei sistemi di monitoraggio della realizzazione delle opere.</a:t>
          </a:r>
        </a:p>
      </dgm:t>
    </dgm:pt>
    <dgm:pt modelId="{B88E2A69-A28A-4C57-906C-C03DAACED9ED}" type="parTrans" cxnId="{3435DFB6-F26B-4EC3-9D91-6FF8BCE17E8F}">
      <dgm:prSet/>
      <dgm:spPr/>
      <dgm:t>
        <a:bodyPr/>
        <a:lstStyle/>
        <a:p>
          <a:endParaRPr lang="it-IT" sz="2400"/>
        </a:p>
      </dgm:t>
    </dgm:pt>
    <dgm:pt modelId="{DA06B9F1-67EF-4DD9-820E-F5D49E70205B}" type="sibTrans" cxnId="{3435DFB6-F26B-4EC3-9D91-6FF8BCE17E8F}">
      <dgm:prSet/>
      <dgm:spPr/>
      <dgm:t>
        <a:bodyPr/>
        <a:lstStyle/>
        <a:p>
          <a:endParaRPr lang="it-IT" sz="2400"/>
        </a:p>
      </dgm:t>
    </dgm:pt>
    <dgm:pt modelId="{950BAB5C-43B8-4686-BFDE-2C682C7A928C}">
      <dgm:prSet custT="1"/>
      <dgm:spPr/>
      <dgm:t>
        <a:bodyPr/>
        <a:lstStyle/>
        <a:p>
          <a:r>
            <a:rPr lang="it-IT" sz="1000" dirty="0"/>
            <a:t>Ricomprende quelle difficoltà attuative generate, secondo la Relazione, da refusi ed errori di traduzione della </a:t>
          </a:r>
          <a:r>
            <a:rPr lang="it-IT" sz="1000" dirty="0" err="1"/>
            <a:t>Council</a:t>
          </a:r>
          <a:r>
            <a:rPr lang="it-IT" sz="1000" dirty="0"/>
            <a:t> </a:t>
          </a:r>
          <a:r>
            <a:rPr lang="it-IT" sz="1000" dirty="0" err="1"/>
            <a:t>Implementing</a:t>
          </a:r>
          <a:r>
            <a:rPr lang="it-IT" sz="1000" dirty="0"/>
            <a:t> </a:t>
          </a:r>
          <a:r>
            <a:rPr lang="it-IT" sz="1000" dirty="0" err="1"/>
            <a:t>Decision</a:t>
          </a:r>
          <a:r>
            <a:rPr lang="it-IT" sz="1000" dirty="0"/>
            <a:t> </a:t>
          </a:r>
          <a:r>
            <a:rPr lang="it-IT" sz="1000" b="1" dirty="0"/>
            <a:t>(CID</a:t>
          </a:r>
          <a:r>
            <a:rPr lang="it-IT" sz="1000" dirty="0"/>
            <a:t>) e degli </a:t>
          </a:r>
          <a:r>
            <a:rPr lang="it-IT" sz="1000" dirty="0" err="1"/>
            <a:t>Operational</a:t>
          </a:r>
          <a:r>
            <a:rPr lang="it-IT" sz="1000" dirty="0"/>
            <a:t> </a:t>
          </a:r>
          <a:r>
            <a:rPr lang="it-IT" sz="1000" dirty="0" err="1"/>
            <a:t>Arrangements</a:t>
          </a:r>
          <a:r>
            <a:rPr lang="it-IT" sz="1000" dirty="0"/>
            <a:t> </a:t>
          </a:r>
          <a:r>
            <a:rPr lang="it-IT" sz="1000" b="1" dirty="0"/>
            <a:t>(OA)</a:t>
          </a:r>
        </a:p>
      </dgm:t>
    </dgm:pt>
    <dgm:pt modelId="{913B5C68-7B7F-466B-8A96-2BE72E565063}" type="parTrans" cxnId="{A594250E-D92D-4DD3-B57C-5F973E7C53DC}">
      <dgm:prSet/>
      <dgm:spPr/>
      <dgm:t>
        <a:bodyPr/>
        <a:lstStyle/>
        <a:p>
          <a:endParaRPr lang="it-IT" sz="2400"/>
        </a:p>
      </dgm:t>
    </dgm:pt>
    <dgm:pt modelId="{01FFB243-534A-497D-B81F-BE60C35AEE43}" type="sibTrans" cxnId="{A594250E-D92D-4DD3-B57C-5F973E7C53DC}">
      <dgm:prSet/>
      <dgm:spPr/>
      <dgm:t>
        <a:bodyPr/>
        <a:lstStyle/>
        <a:p>
          <a:endParaRPr lang="it-IT" sz="2400"/>
        </a:p>
      </dgm:t>
    </dgm:pt>
    <dgm:pt modelId="{B2C9EDA3-8EF2-4A9C-A3AD-1968121DD51C}" type="pres">
      <dgm:prSet presAssocID="{96F56C74-FCEC-4C15-8738-A4DB87FDBC6C}" presName="hierChild1" presStyleCnt="0">
        <dgm:presLayoutVars>
          <dgm:orgChart val="1"/>
          <dgm:chPref val="1"/>
          <dgm:dir/>
          <dgm:animOne val="branch"/>
          <dgm:animLvl val="lvl"/>
          <dgm:resizeHandles/>
        </dgm:presLayoutVars>
      </dgm:prSet>
      <dgm:spPr/>
    </dgm:pt>
    <dgm:pt modelId="{32028BCE-30AC-4F4F-991B-81A9B6449701}" type="pres">
      <dgm:prSet presAssocID="{78CC5358-4844-492D-8DD2-F8A3B7A37D88}" presName="hierRoot1" presStyleCnt="0">
        <dgm:presLayoutVars>
          <dgm:hierBranch val="init"/>
        </dgm:presLayoutVars>
      </dgm:prSet>
      <dgm:spPr/>
    </dgm:pt>
    <dgm:pt modelId="{C7913CD7-8943-4DBA-A057-45E9BFE71768}" type="pres">
      <dgm:prSet presAssocID="{78CC5358-4844-492D-8DD2-F8A3B7A37D88}" presName="rootComposite1" presStyleCnt="0"/>
      <dgm:spPr/>
    </dgm:pt>
    <dgm:pt modelId="{7890F3D2-E56F-40DD-B196-0381B58AA7D0}" type="pres">
      <dgm:prSet presAssocID="{78CC5358-4844-492D-8DD2-F8A3B7A37D88}" presName="rootText1" presStyleLbl="node0" presStyleIdx="0" presStyleCnt="1">
        <dgm:presLayoutVars>
          <dgm:chPref val="3"/>
        </dgm:presLayoutVars>
      </dgm:prSet>
      <dgm:spPr/>
    </dgm:pt>
    <dgm:pt modelId="{2E221268-7499-4029-8FAD-C67150D9F60E}" type="pres">
      <dgm:prSet presAssocID="{78CC5358-4844-492D-8DD2-F8A3B7A37D88}" presName="rootConnector1" presStyleLbl="node1" presStyleIdx="0" presStyleCnt="0"/>
      <dgm:spPr/>
    </dgm:pt>
    <dgm:pt modelId="{1E33BEA6-6BC8-45FF-B32D-DE8070330ACF}" type="pres">
      <dgm:prSet presAssocID="{78CC5358-4844-492D-8DD2-F8A3B7A37D88}" presName="hierChild2" presStyleCnt="0"/>
      <dgm:spPr/>
    </dgm:pt>
    <dgm:pt modelId="{5B9645EE-8FD9-4281-9938-D306A943DD3A}" type="pres">
      <dgm:prSet presAssocID="{5710C230-E788-4387-8554-5D58B74CCD4C}" presName="Name37" presStyleLbl="parChTrans1D2" presStyleIdx="0" presStyleCnt="4"/>
      <dgm:spPr/>
    </dgm:pt>
    <dgm:pt modelId="{22E44CC9-9402-4DB0-A17D-A54E8D571F18}" type="pres">
      <dgm:prSet presAssocID="{FB4BB582-5780-4A39-9027-9130EC933C19}" presName="hierRoot2" presStyleCnt="0">
        <dgm:presLayoutVars>
          <dgm:hierBranch val="init"/>
        </dgm:presLayoutVars>
      </dgm:prSet>
      <dgm:spPr/>
    </dgm:pt>
    <dgm:pt modelId="{CF1ED79E-344A-452E-B65E-7C231704F575}" type="pres">
      <dgm:prSet presAssocID="{FB4BB582-5780-4A39-9027-9130EC933C19}" presName="rootComposite" presStyleCnt="0"/>
      <dgm:spPr/>
    </dgm:pt>
    <dgm:pt modelId="{E7D54204-2A3E-4217-A42E-E950098EA079}" type="pres">
      <dgm:prSet presAssocID="{FB4BB582-5780-4A39-9027-9130EC933C19}" presName="rootText" presStyleLbl="node2" presStyleIdx="0" presStyleCnt="4" custScaleX="108141">
        <dgm:presLayoutVars>
          <dgm:chPref val="3"/>
        </dgm:presLayoutVars>
      </dgm:prSet>
      <dgm:spPr/>
    </dgm:pt>
    <dgm:pt modelId="{54CCD728-96A4-441F-8228-A441AC1DF792}" type="pres">
      <dgm:prSet presAssocID="{FB4BB582-5780-4A39-9027-9130EC933C19}" presName="rootConnector" presStyleLbl="node2" presStyleIdx="0" presStyleCnt="4"/>
      <dgm:spPr/>
    </dgm:pt>
    <dgm:pt modelId="{9355CCBC-135E-4DE6-8A52-F33A306ECCF1}" type="pres">
      <dgm:prSet presAssocID="{FB4BB582-5780-4A39-9027-9130EC933C19}" presName="hierChild4" presStyleCnt="0"/>
      <dgm:spPr/>
    </dgm:pt>
    <dgm:pt modelId="{1532C6E6-0FF6-4DE9-90F4-1064258BEC87}" type="pres">
      <dgm:prSet presAssocID="{9893829A-229B-49DE-8FD1-64B5EE82C529}" presName="Name37" presStyleLbl="parChTrans1D3" presStyleIdx="0" presStyleCnt="4"/>
      <dgm:spPr/>
    </dgm:pt>
    <dgm:pt modelId="{C0161E11-D9AF-4E8A-AF00-3E6F19BF7AB9}" type="pres">
      <dgm:prSet presAssocID="{79A75D81-FB22-4D3D-94B4-E68A1D74F1C5}" presName="hierRoot2" presStyleCnt="0">
        <dgm:presLayoutVars>
          <dgm:hierBranch val="init"/>
        </dgm:presLayoutVars>
      </dgm:prSet>
      <dgm:spPr/>
    </dgm:pt>
    <dgm:pt modelId="{CDE05339-4A2E-4683-A414-0093D6B4DB5D}" type="pres">
      <dgm:prSet presAssocID="{79A75D81-FB22-4D3D-94B4-E68A1D74F1C5}" presName="rootComposite" presStyleCnt="0"/>
      <dgm:spPr/>
    </dgm:pt>
    <dgm:pt modelId="{7AECBCDB-F351-482A-8C6F-B7D2AB6007A7}" type="pres">
      <dgm:prSet presAssocID="{79A75D81-FB22-4D3D-94B4-E68A1D74F1C5}" presName="rootText" presStyleLbl="node3" presStyleIdx="0" presStyleCnt="4" custScaleX="113487" custScaleY="147969">
        <dgm:presLayoutVars>
          <dgm:chPref val="3"/>
        </dgm:presLayoutVars>
      </dgm:prSet>
      <dgm:spPr/>
    </dgm:pt>
    <dgm:pt modelId="{79A3B941-47E6-4D90-9B39-9341C48A98B9}" type="pres">
      <dgm:prSet presAssocID="{79A75D81-FB22-4D3D-94B4-E68A1D74F1C5}" presName="rootConnector" presStyleLbl="node3" presStyleIdx="0" presStyleCnt="4"/>
      <dgm:spPr/>
    </dgm:pt>
    <dgm:pt modelId="{A50DA848-E503-4B08-8102-2EDC02C46A7B}" type="pres">
      <dgm:prSet presAssocID="{79A75D81-FB22-4D3D-94B4-E68A1D74F1C5}" presName="hierChild4" presStyleCnt="0"/>
      <dgm:spPr/>
    </dgm:pt>
    <dgm:pt modelId="{818CA8CA-C7BE-435E-940E-8169752CF4A9}" type="pres">
      <dgm:prSet presAssocID="{79A75D81-FB22-4D3D-94B4-E68A1D74F1C5}" presName="hierChild5" presStyleCnt="0"/>
      <dgm:spPr/>
    </dgm:pt>
    <dgm:pt modelId="{C8A5E685-C49E-46D8-A437-843EE19240D8}" type="pres">
      <dgm:prSet presAssocID="{FB4BB582-5780-4A39-9027-9130EC933C19}" presName="hierChild5" presStyleCnt="0"/>
      <dgm:spPr/>
    </dgm:pt>
    <dgm:pt modelId="{B5920BFB-1C86-467D-8484-B9E1E4051342}" type="pres">
      <dgm:prSet presAssocID="{55A626D8-B261-4765-B43D-BC24C7690A20}" presName="Name37" presStyleLbl="parChTrans1D2" presStyleIdx="1" presStyleCnt="4"/>
      <dgm:spPr/>
    </dgm:pt>
    <dgm:pt modelId="{BC651046-21F2-42E2-83D6-ABBBB688B33B}" type="pres">
      <dgm:prSet presAssocID="{BF9E32CE-6E5F-40B9-8DCB-6EFCAC5A1BE0}" presName="hierRoot2" presStyleCnt="0">
        <dgm:presLayoutVars>
          <dgm:hierBranch val="init"/>
        </dgm:presLayoutVars>
      </dgm:prSet>
      <dgm:spPr/>
    </dgm:pt>
    <dgm:pt modelId="{9B853AFA-B750-4284-9892-8C389E0F195D}" type="pres">
      <dgm:prSet presAssocID="{BF9E32CE-6E5F-40B9-8DCB-6EFCAC5A1BE0}" presName="rootComposite" presStyleCnt="0"/>
      <dgm:spPr/>
    </dgm:pt>
    <dgm:pt modelId="{B7BA170D-D3B8-46FF-8219-950A7EC956DD}" type="pres">
      <dgm:prSet presAssocID="{BF9E32CE-6E5F-40B9-8DCB-6EFCAC5A1BE0}" presName="rootText" presStyleLbl="node2" presStyleIdx="1" presStyleCnt="4" custScaleX="132214">
        <dgm:presLayoutVars>
          <dgm:chPref val="3"/>
        </dgm:presLayoutVars>
      </dgm:prSet>
      <dgm:spPr/>
    </dgm:pt>
    <dgm:pt modelId="{142DBBEE-AF18-4775-88D5-E391E65674F2}" type="pres">
      <dgm:prSet presAssocID="{BF9E32CE-6E5F-40B9-8DCB-6EFCAC5A1BE0}" presName="rootConnector" presStyleLbl="node2" presStyleIdx="1" presStyleCnt="4"/>
      <dgm:spPr/>
    </dgm:pt>
    <dgm:pt modelId="{DC704C4E-FBA0-4B46-AE92-61BB77C87508}" type="pres">
      <dgm:prSet presAssocID="{BF9E32CE-6E5F-40B9-8DCB-6EFCAC5A1BE0}" presName="hierChild4" presStyleCnt="0"/>
      <dgm:spPr/>
    </dgm:pt>
    <dgm:pt modelId="{FBF3E6A3-45D6-4864-96DA-A34DEAB12FB6}" type="pres">
      <dgm:prSet presAssocID="{C5BE2B62-3BA9-4A3C-8DB3-A25BBB59334E}" presName="Name37" presStyleLbl="parChTrans1D3" presStyleIdx="1" presStyleCnt="4"/>
      <dgm:spPr/>
    </dgm:pt>
    <dgm:pt modelId="{F831ACD8-01F1-46EF-9926-91C186F83ECC}" type="pres">
      <dgm:prSet presAssocID="{3698EBE2-91DD-4172-82C4-0DE183B2FBB0}" presName="hierRoot2" presStyleCnt="0">
        <dgm:presLayoutVars>
          <dgm:hierBranch val="init"/>
        </dgm:presLayoutVars>
      </dgm:prSet>
      <dgm:spPr/>
    </dgm:pt>
    <dgm:pt modelId="{D4F0FC29-A51C-42F8-B247-651ACF439B58}" type="pres">
      <dgm:prSet presAssocID="{3698EBE2-91DD-4172-82C4-0DE183B2FBB0}" presName="rootComposite" presStyleCnt="0"/>
      <dgm:spPr/>
    </dgm:pt>
    <dgm:pt modelId="{CA669FC4-C745-47CB-ACAD-9D169D728E07}" type="pres">
      <dgm:prSet presAssocID="{3698EBE2-91DD-4172-82C4-0DE183B2FBB0}" presName="rootText" presStyleLbl="node3" presStyleIdx="1" presStyleCnt="4" custScaleX="126809" custScaleY="144999">
        <dgm:presLayoutVars>
          <dgm:chPref val="3"/>
        </dgm:presLayoutVars>
      </dgm:prSet>
      <dgm:spPr/>
    </dgm:pt>
    <dgm:pt modelId="{0BC59A24-94E1-4ABF-AC14-F22D9234BABD}" type="pres">
      <dgm:prSet presAssocID="{3698EBE2-91DD-4172-82C4-0DE183B2FBB0}" presName="rootConnector" presStyleLbl="node3" presStyleIdx="1" presStyleCnt="4"/>
      <dgm:spPr/>
    </dgm:pt>
    <dgm:pt modelId="{2D22B905-6D7C-4609-9FFD-B0A184BB3E7B}" type="pres">
      <dgm:prSet presAssocID="{3698EBE2-91DD-4172-82C4-0DE183B2FBB0}" presName="hierChild4" presStyleCnt="0"/>
      <dgm:spPr/>
    </dgm:pt>
    <dgm:pt modelId="{D83C7961-FEAA-42AC-9D56-D55D74F804FE}" type="pres">
      <dgm:prSet presAssocID="{3698EBE2-91DD-4172-82C4-0DE183B2FBB0}" presName="hierChild5" presStyleCnt="0"/>
      <dgm:spPr/>
    </dgm:pt>
    <dgm:pt modelId="{04CE77D7-2239-4079-8575-CD561BF43E35}" type="pres">
      <dgm:prSet presAssocID="{BF9E32CE-6E5F-40B9-8DCB-6EFCAC5A1BE0}" presName="hierChild5" presStyleCnt="0"/>
      <dgm:spPr/>
    </dgm:pt>
    <dgm:pt modelId="{2D1CD0BE-15F0-4265-9366-3A229D11C6C8}" type="pres">
      <dgm:prSet presAssocID="{2D25959A-A925-4A57-B057-3F9E005AC20D}" presName="Name37" presStyleLbl="parChTrans1D2" presStyleIdx="2" presStyleCnt="4"/>
      <dgm:spPr/>
    </dgm:pt>
    <dgm:pt modelId="{DDBFCB36-6614-43F9-B0E2-5239C7D9D724}" type="pres">
      <dgm:prSet presAssocID="{E295D5D5-FA8A-4F36-8B29-30518F8B32BD}" presName="hierRoot2" presStyleCnt="0">
        <dgm:presLayoutVars>
          <dgm:hierBranch val="init"/>
        </dgm:presLayoutVars>
      </dgm:prSet>
      <dgm:spPr/>
    </dgm:pt>
    <dgm:pt modelId="{E1509B9C-19DA-4B65-B81C-9F4741A36E76}" type="pres">
      <dgm:prSet presAssocID="{E295D5D5-FA8A-4F36-8B29-30518F8B32BD}" presName="rootComposite" presStyleCnt="0"/>
      <dgm:spPr/>
    </dgm:pt>
    <dgm:pt modelId="{58CDA9D0-9EA7-4379-8F16-B0106E4F7C23}" type="pres">
      <dgm:prSet presAssocID="{E295D5D5-FA8A-4F36-8B29-30518F8B32BD}" presName="rootText" presStyleLbl="node2" presStyleIdx="2" presStyleCnt="4">
        <dgm:presLayoutVars>
          <dgm:chPref val="3"/>
        </dgm:presLayoutVars>
      </dgm:prSet>
      <dgm:spPr/>
    </dgm:pt>
    <dgm:pt modelId="{BB0492DC-C33C-49CC-BB93-ACAF9CDF6746}" type="pres">
      <dgm:prSet presAssocID="{E295D5D5-FA8A-4F36-8B29-30518F8B32BD}" presName="rootConnector" presStyleLbl="node2" presStyleIdx="2" presStyleCnt="4"/>
      <dgm:spPr/>
    </dgm:pt>
    <dgm:pt modelId="{6092F5B4-151F-404D-83F0-146AA88C6A02}" type="pres">
      <dgm:prSet presAssocID="{E295D5D5-FA8A-4F36-8B29-30518F8B32BD}" presName="hierChild4" presStyleCnt="0"/>
      <dgm:spPr/>
    </dgm:pt>
    <dgm:pt modelId="{C886FE04-951D-44BC-AB95-950FFB77C055}" type="pres">
      <dgm:prSet presAssocID="{B88E2A69-A28A-4C57-906C-C03DAACED9ED}" presName="Name37" presStyleLbl="parChTrans1D3" presStyleIdx="2" presStyleCnt="4"/>
      <dgm:spPr/>
    </dgm:pt>
    <dgm:pt modelId="{A0A21C88-8C18-4F98-A564-7C19115EC353}" type="pres">
      <dgm:prSet presAssocID="{638A1555-121A-4B85-98E8-70942F0A47F3}" presName="hierRoot2" presStyleCnt="0">
        <dgm:presLayoutVars>
          <dgm:hierBranch val="init"/>
        </dgm:presLayoutVars>
      </dgm:prSet>
      <dgm:spPr/>
    </dgm:pt>
    <dgm:pt modelId="{466A4425-4AC3-4AD0-B67D-59BA7C5252B2}" type="pres">
      <dgm:prSet presAssocID="{638A1555-121A-4B85-98E8-70942F0A47F3}" presName="rootComposite" presStyleCnt="0"/>
      <dgm:spPr/>
    </dgm:pt>
    <dgm:pt modelId="{9AE0952F-3D08-44B2-A8F8-CD32CA5BBF91}" type="pres">
      <dgm:prSet presAssocID="{638A1555-121A-4B85-98E8-70942F0A47F3}" presName="rootText" presStyleLbl="node3" presStyleIdx="2" presStyleCnt="4" custScaleX="146235" custScaleY="154197" custLinFactNeighborX="2078" custLinFactNeighborY="-3215">
        <dgm:presLayoutVars>
          <dgm:chPref val="3"/>
        </dgm:presLayoutVars>
      </dgm:prSet>
      <dgm:spPr/>
    </dgm:pt>
    <dgm:pt modelId="{3B316A1D-47C9-4E62-B0BD-34E01018338C}" type="pres">
      <dgm:prSet presAssocID="{638A1555-121A-4B85-98E8-70942F0A47F3}" presName="rootConnector" presStyleLbl="node3" presStyleIdx="2" presStyleCnt="4"/>
      <dgm:spPr/>
    </dgm:pt>
    <dgm:pt modelId="{3B5A4A41-1140-4DB3-89DB-F7B6CB930742}" type="pres">
      <dgm:prSet presAssocID="{638A1555-121A-4B85-98E8-70942F0A47F3}" presName="hierChild4" presStyleCnt="0"/>
      <dgm:spPr/>
    </dgm:pt>
    <dgm:pt modelId="{3C8BC2AE-ECB5-4681-ABE1-5EE56DF3C9CD}" type="pres">
      <dgm:prSet presAssocID="{638A1555-121A-4B85-98E8-70942F0A47F3}" presName="hierChild5" presStyleCnt="0"/>
      <dgm:spPr/>
    </dgm:pt>
    <dgm:pt modelId="{E3B1BCA2-983D-46F3-A701-E59D40AE3F3E}" type="pres">
      <dgm:prSet presAssocID="{E295D5D5-FA8A-4F36-8B29-30518F8B32BD}" presName="hierChild5" presStyleCnt="0"/>
      <dgm:spPr/>
    </dgm:pt>
    <dgm:pt modelId="{3BF283FB-29BD-4CCE-971F-9664B6F69F00}" type="pres">
      <dgm:prSet presAssocID="{672C0ACA-E43C-4332-B36C-6365ADBF2A09}" presName="Name37" presStyleLbl="parChTrans1D2" presStyleIdx="3" presStyleCnt="4"/>
      <dgm:spPr/>
    </dgm:pt>
    <dgm:pt modelId="{7CEF8263-6CB4-4302-9B53-0050671AD603}" type="pres">
      <dgm:prSet presAssocID="{84ADBFA7-08E8-422A-9AC7-7B6426A0334B}" presName="hierRoot2" presStyleCnt="0">
        <dgm:presLayoutVars>
          <dgm:hierBranch val="init"/>
        </dgm:presLayoutVars>
      </dgm:prSet>
      <dgm:spPr/>
    </dgm:pt>
    <dgm:pt modelId="{216C2AA9-BD4D-43E5-8B19-642155B34203}" type="pres">
      <dgm:prSet presAssocID="{84ADBFA7-08E8-422A-9AC7-7B6426A0334B}" presName="rootComposite" presStyleCnt="0"/>
      <dgm:spPr/>
    </dgm:pt>
    <dgm:pt modelId="{AC1837AC-64F3-4F5E-A535-01F00849F1F2}" type="pres">
      <dgm:prSet presAssocID="{84ADBFA7-08E8-422A-9AC7-7B6426A0334B}" presName="rootText" presStyleLbl="node2" presStyleIdx="3" presStyleCnt="4">
        <dgm:presLayoutVars>
          <dgm:chPref val="3"/>
        </dgm:presLayoutVars>
      </dgm:prSet>
      <dgm:spPr/>
    </dgm:pt>
    <dgm:pt modelId="{CAF78064-B2AB-4F26-BAA5-AD596ADAA20B}" type="pres">
      <dgm:prSet presAssocID="{84ADBFA7-08E8-422A-9AC7-7B6426A0334B}" presName="rootConnector" presStyleLbl="node2" presStyleIdx="3" presStyleCnt="4"/>
      <dgm:spPr/>
    </dgm:pt>
    <dgm:pt modelId="{1B3C7B94-76D4-4A38-AD9C-818BD4863BB5}" type="pres">
      <dgm:prSet presAssocID="{84ADBFA7-08E8-422A-9AC7-7B6426A0334B}" presName="hierChild4" presStyleCnt="0"/>
      <dgm:spPr/>
    </dgm:pt>
    <dgm:pt modelId="{C9A50DB4-578A-42AB-8893-E24B51F4A4C3}" type="pres">
      <dgm:prSet presAssocID="{913B5C68-7B7F-466B-8A96-2BE72E565063}" presName="Name37" presStyleLbl="parChTrans1D3" presStyleIdx="3" presStyleCnt="4"/>
      <dgm:spPr/>
    </dgm:pt>
    <dgm:pt modelId="{5B0FA9D3-FF3C-4BCE-BDF5-F585107A20AC}" type="pres">
      <dgm:prSet presAssocID="{950BAB5C-43B8-4686-BFDE-2C682C7A928C}" presName="hierRoot2" presStyleCnt="0">
        <dgm:presLayoutVars>
          <dgm:hierBranch val="init"/>
        </dgm:presLayoutVars>
      </dgm:prSet>
      <dgm:spPr/>
    </dgm:pt>
    <dgm:pt modelId="{97BF9777-1F68-4EC4-95ED-5D466B5FF877}" type="pres">
      <dgm:prSet presAssocID="{950BAB5C-43B8-4686-BFDE-2C682C7A928C}" presName="rootComposite" presStyleCnt="0"/>
      <dgm:spPr/>
    </dgm:pt>
    <dgm:pt modelId="{9713F679-B775-4420-B39D-B122ED8C2123}" type="pres">
      <dgm:prSet presAssocID="{950BAB5C-43B8-4686-BFDE-2C682C7A928C}" presName="rootText" presStyleLbl="node3" presStyleIdx="3" presStyleCnt="4" custScaleX="118158" custScaleY="139505">
        <dgm:presLayoutVars>
          <dgm:chPref val="3"/>
        </dgm:presLayoutVars>
      </dgm:prSet>
      <dgm:spPr/>
    </dgm:pt>
    <dgm:pt modelId="{986B8DDE-43EF-4D96-B165-13113F9BF1EC}" type="pres">
      <dgm:prSet presAssocID="{950BAB5C-43B8-4686-BFDE-2C682C7A928C}" presName="rootConnector" presStyleLbl="node3" presStyleIdx="3" presStyleCnt="4"/>
      <dgm:spPr/>
    </dgm:pt>
    <dgm:pt modelId="{D8B5367A-59E8-4F27-A786-0F7554B33E1B}" type="pres">
      <dgm:prSet presAssocID="{950BAB5C-43B8-4686-BFDE-2C682C7A928C}" presName="hierChild4" presStyleCnt="0"/>
      <dgm:spPr/>
    </dgm:pt>
    <dgm:pt modelId="{5B713E19-F364-46FB-B082-E8CD4215F200}" type="pres">
      <dgm:prSet presAssocID="{950BAB5C-43B8-4686-BFDE-2C682C7A928C}" presName="hierChild5" presStyleCnt="0"/>
      <dgm:spPr/>
    </dgm:pt>
    <dgm:pt modelId="{79FBF990-1328-426A-857B-BA024513A4C0}" type="pres">
      <dgm:prSet presAssocID="{84ADBFA7-08E8-422A-9AC7-7B6426A0334B}" presName="hierChild5" presStyleCnt="0"/>
      <dgm:spPr/>
    </dgm:pt>
    <dgm:pt modelId="{F943B625-21AC-4163-B56F-C4E2B98D0597}" type="pres">
      <dgm:prSet presAssocID="{78CC5358-4844-492D-8DD2-F8A3B7A37D88}" presName="hierChild3" presStyleCnt="0"/>
      <dgm:spPr/>
    </dgm:pt>
  </dgm:ptLst>
  <dgm:cxnLst>
    <dgm:cxn modelId="{A594250E-D92D-4DD3-B57C-5F973E7C53DC}" srcId="{84ADBFA7-08E8-422A-9AC7-7B6426A0334B}" destId="{950BAB5C-43B8-4686-BFDE-2C682C7A928C}" srcOrd="0" destOrd="0" parTransId="{913B5C68-7B7F-466B-8A96-2BE72E565063}" sibTransId="{01FFB243-534A-497D-B81F-BE60C35AEE43}"/>
    <dgm:cxn modelId="{AD97F512-EA73-44B5-94B5-A24EBE3354D7}" type="presOf" srcId="{950BAB5C-43B8-4686-BFDE-2C682C7A928C}" destId="{986B8DDE-43EF-4D96-B165-13113F9BF1EC}" srcOrd="1" destOrd="0" presId="urn:microsoft.com/office/officeart/2005/8/layout/orgChart1"/>
    <dgm:cxn modelId="{9AB16C1F-C02A-41AF-9BB2-4D04D318D2A1}" type="presOf" srcId="{3698EBE2-91DD-4172-82C4-0DE183B2FBB0}" destId="{CA669FC4-C745-47CB-ACAD-9D169D728E07}" srcOrd="0" destOrd="0" presId="urn:microsoft.com/office/officeart/2005/8/layout/orgChart1"/>
    <dgm:cxn modelId="{97B0E124-7055-44FD-B40B-1B6DB7F8A39A}" type="presOf" srcId="{E295D5D5-FA8A-4F36-8B29-30518F8B32BD}" destId="{58CDA9D0-9EA7-4379-8F16-B0106E4F7C23}" srcOrd="0" destOrd="0" presId="urn:microsoft.com/office/officeart/2005/8/layout/orgChart1"/>
    <dgm:cxn modelId="{6F2D2C40-6D02-4840-AFA9-2544438AEAB4}" srcId="{78CC5358-4844-492D-8DD2-F8A3B7A37D88}" destId="{FB4BB582-5780-4A39-9027-9130EC933C19}" srcOrd="0" destOrd="0" parTransId="{5710C230-E788-4387-8554-5D58B74CCD4C}" sibTransId="{A685177F-9692-44AC-A427-BF41AD0DBDA6}"/>
    <dgm:cxn modelId="{8FCF1165-3CCD-46DD-88D7-56794E965E67}" type="presOf" srcId="{9893829A-229B-49DE-8FD1-64B5EE82C529}" destId="{1532C6E6-0FF6-4DE9-90F4-1064258BEC87}" srcOrd="0" destOrd="0" presId="urn:microsoft.com/office/officeart/2005/8/layout/orgChart1"/>
    <dgm:cxn modelId="{1E486A6B-8321-4D0B-B09A-5279F71613F2}" type="presOf" srcId="{E295D5D5-FA8A-4F36-8B29-30518F8B32BD}" destId="{BB0492DC-C33C-49CC-BB93-ACAF9CDF6746}" srcOrd="1" destOrd="0" presId="urn:microsoft.com/office/officeart/2005/8/layout/orgChart1"/>
    <dgm:cxn modelId="{9A3CCA6B-8748-49E5-BDCD-DE40CA7DFD53}" type="presOf" srcId="{638A1555-121A-4B85-98E8-70942F0A47F3}" destId="{3B316A1D-47C9-4E62-B0BD-34E01018338C}" srcOrd="1" destOrd="0" presId="urn:microsoft.com/office/officeart/2005/8/layout/orgChart1"/>
    <dgm:cxn modelId="{BBDD6F4E-6BE8-4B82-9EB0-8A2CABF3F63E}" type="presOf" srcId="{FB4BB582-5780-4A39-9027-9130EC933C19}" destId="{54CCD728-96A4-441F-8228-A441AC1DF792}" srcOrd="1" destOrd="0" presId="urn:microsoft.com/office/officeart/2005/8/layout/orgChart1"/>
    <dgm:cxn modelId="{D433F750-AE74-4B27-AF13-3226C82AC062}" type="presOf" srcId="{3698EBE2-91DD-4172-82C4-0DE183B2FBB0}" destId="{0BC59A24-94E1-4ABF-AC14-F22D9234BABD}" srcOrd="1" destOrd="0" presId="urn:microsoft.com/office/officeart/2005/8/layout/orgChart1"/>
    <dgm:cxn modelId="{1BF6A751-409A-40A4-B1B8-46F7347908F9}" type="presOf" srcId="{C5BE2B62-3BA9-4A3C-8DB3-A25BBB59334E}" destId="{FBF3E6A3-45D6-4864-96DA-A34DEAB12FB6}" srcOrd="0" destOrd="0" presId="urn:microsoft.com/office/officeart/2005/8/layout/orgChart1"/>
    <dgm:cxn modelId="{78B58E53-51AF-4D0A-A681-FF5C0C1DC980}" type="presOf" srcId="{55A626D8-B261-4765-B43D-BC24C7690A20}" destId="{B5920BFB-1C86-467D-8484-B9E1E4051342}" srcOrd="0" destOrd="0" presId="urn:microsoft.com/office/officeart/2005/8/layout/orgChart1"/>
    <dgm:cxn modelId="{073E2555-1906-48F3-A15F-D81B42C140E9}" type="presOf" srcId="{79A75D81-FB22-4D3D-94B4-E68A1D74F1C5}" destId="{79A3B941-47E6-4D90-9B39-9341C48A98B9}" srcOrd="1" destOrd="0" presId="urn:microsoft.com/office/officeart/2005/8/layout/orgChart1"/>
    <dgm:cxn modelId="{767A8356-E418-430E-9B93-A308B3710090}" srcId="{78CC5358-4844-492D-8DD2-F8A3B7A37D88}" destId="{BF9E32CE-6E5F-40B9-8DCB-6EFCAC5A1BE0}" srcOrd="1" destOrd="0" parTransId="{55A626D8-B261-4765-B43D-BC24C7690A20}" sibTransId="{455225D4-7FA9-4D67-8D3E-02BAC101CDA3}"/>
    <dgm:cxn modelId="{20EEFA78-6DA1-4B7F-AD70-0A45AD6F872C}" type="presOf" srcId="{913B5C68-7B7F-466B-8A96-2BE72E565063}" destId="{C9A50DB4-578A-42AB-8893-E24B51F4A4C3}" srcOrd="0" destOrd="0" presId="urn:microsoft.com/office/officeart/2005/8/layout/orgChart1"/>
    <dgm:cxn modelId="{4A8BDA83-CBEE-4B98-94ED-32FC052C5369}" type="presOf" srcId="{638A1555-121A-4B85-98E8-70942F0A47F3}" destId="{9AE0952F-3D08-44B2-A8F8-CD32CA5BBF91}" srcOrd="0" destOrd="0" presId="urn:microsoft.com/office/officeart/2005/8/layout/orgChart1"/>
    <dgm:cxn modelId="{56073C87-7FF7-4328-B19A-8EC9F4F0E467}" type="presOf" srcId="{84ADBFA7-08E8-422A-9AC7-7B6426A0334B}" destId="{CAF78064-B2AB-4F26-BAA5-AD596ADAA20B}" srcOrd="1" destOrd="0" presId="urn:microsoft.com/office/officeart/2005/8/layout/orgChart1"/>
    <dgm:cxn modelId="{59D6638C-E5D4-404D-BE63-8D78A725B096}" type="presOf" srcId="{B88E2A69-A28A-4C57-906C-C03DAACED9ED}" destId="{C886FE04-951D-44BC-AB95-950FFB77C055}" srcOrd="0" destOrd="0" presId="urn:microsoft.com/office/officeart/2005/8/layout/orgChart1"/>
    <dgm:cxn modelId="{74564C8E-80B2-4F99-95B7-FBC45A9EE63C}" type="presOf" srcId="{BF9E32CE-6E5F-40B9-8DCB-6EFCAC5A1BE0}" destId="{142DBBEE-AF18-4775-88D5-E391E65674F2}" srcOrd="1" destOrd="0" presId="urn:microsoft.com/office/officeart/2005/8/layout/orgChart1"/>
    <dgm:cxn modelId="{FB95848E-2A7B-4A1B-ABDE-BBE878DC79B1}" type="presOf" srcId="{FB4BB582-5780-4A39-9027-9130EC933C19}" destId="{E7D54204-2A3E-4217-A42E-E950098EA079}" srcOrd="0" destOrd="0" presId="urn:microsoft.com/office/officeart/2005/8/layout/orgChart1"/>
    <dgm:cxn modelId="{E1D0CF93-B0CE-4C64-A560-CDE54941038D}" srcId="{78CC5358-4844-492D-8DD2-F8A3B7A37D88}" destId="{E295D5D5-FA8A-4F36-8B29-30518F8B32BD}" srcOrd="2" destOrd="0" parTransId="{2D25959A-A925-4A57-B057-3F9E005AC20D}" sibTransId="{DA36EA27-2633-4CF2-BD09-79D759F3BC5B}"/>
    <dgm:cxn modelId="{1C35E09B-589E-4FE1-8C4A-FE9E0F231181}" type="presOf" srcId="{78CC5358-4844-492D-8DD2-F8A3B7A37D88}" destId="{7890F3D2-E56F-40DD-B196-0381B58AA7D0}" srcOrd="0" destOrd="0" presId="urn:microsoft.com/office/officeart/2005/8/layout/orgChart1"/>
    <dgm:cxn modelId="{A82C479F-CBC5-4AD3-9231-9B12634218D0}" type="presOf" srcId="{950BAB5C-43B8-4686-BFDE-2C682C7A928C}" destId="{9713F679-B775-4420-B39D-B122ED8C2123}" srcOrd="0" destOrd="0" presId="urn:microsoft.com/office/officeart/2005/8/layout/orgChart1"/>
    <dgm:cxn modelId="{622772A9-BAE4-4034-AF6E-615C08A5FC3C}" type="presOf" srcId="{672C0ACA-E43C-4332-B36C-6365ADBF2A09}" destId="{3BF283FB-29BD-4CCE-971F-9664B6F69F00}" srcOrd="0" destOrd="0" presId="urn:microsoft.com/office/officeart/2005/8/layout/orgChart1"/>
    <dgm:cxn modelId="{5BCA6CB5-221E-4842-A4ED-1C6F1A052701}" type="presOf" srcId="{BF9E32CE-6E5F-40B9-8DCB-6EFCAC5A1BE0}" destId="{B7BA170D-D3B8-46FF-8219-950A7EC956DD}" srcOrd="0" destOrd="0" presId="urn:microsoft.com/office/officeart/2005/8/layout/orgChart1"/>
    <dgm:cxn modelId="{3435DFB6-F26B-4EC3-9D91-6FF8BCE17E8F}" srcId="{E295D5D5-FA8A-4F36-8B29-30518F8B32BD}" destId="{638A1555-121A-4B85-98E8-70942F0A47F3}" srcOrd="0" destOrd="0" parTransId="{B88E2A69-A28A-4C57-906C-C03DAACED9ED}" sibTransId="{DA06B9F1-67EF-4DD9-820E-F5D49E70205B}"/>
    <dgm:cxn modelId="{9FC716CC-AE53-4940-AF28-9708CE3C6B8F}" srcId="{FB4BB582-5780-4A39-9027-9130EC933C19}" destId="{79A75D81-FB22-4D3D-94B4-E68A1D74F1C5}" srcOrd="0" destOrd="0" parTransId="{9893829A-229B-49DE-8FD1-64B5EE82C529}" sibTransId="{9E673451-8F06-4D1D-B459-1EE2AD9A77A1}"/>
    <dgm:cxn modelId="{532D9ED0-001C-4FC1-8B16-60CB84BE4D53}" srcId="{78CC5358-4844-492D-8DD2-F8A3B7A37D88}" destId="{84ADBFA7-08E8-422A-9AC7-7B6426A0334B}" srcOrd="3" destOrd="0" parTransId="{672C0ACA-E43C-4332-B36C-6365ADBF2A09}" sibTransId="{18600331-EFEC-40D0-A653-C2D16FAAB0AB}"/>
    <dgm:cxn modelId="{AFEEA8D9-1393-48B2-83E2-C07C41769202}" srcId="{96F56C74-FCEC-4C15-8738-A4DB87FDBC6C}" destId="{78CC5358-4844-492D-8DD2-F8A3B7A37D88}" srcOrd="0" destOrd="0" parTransId="{64A8E9E4-1532-41CC-9414-FD25A2EC1BCA}" sibTransId="{D8A7D1ED-2CF1-442B-B429-B2E5FD88EE6D}"/>
    <dgm:cxn modelId="{5D6228DB-4C30-4FEE-A077-4DFDE2824CB1}" srcId="{BF9E32CE-6E5F-40B9-8DCB-6EFCAC5A1BE0}" destId="{3698EBE2-91DD-4172-82C4-0DE183B2FBB0}" srcOrd="0" destOrd="0" parTransId="{C5BE2B62-3BA9-4A3C-8DB3-A25BBB59334E}" sibTransId="{2AE39F68-25FF-4124-81DD-7D4F107DDF51}"/>
    <dgm:cxn modelId="{CEEB73E5-3622-4D51-8110-CC2B022AB099}" type="presOf" srcId="{96F56C74-FCEC-4C15-8738-A4DB87FDBC6C}" destId="{B2C9EDA3-8EF2-4A9C-A3AD-1968121DD51C}" srcOrd="0" destOrd="0" presId="urn:microsoft.com/office/officeart/2005/8/layout/orgChart1"/>
    <dgm:cxn modelId="{263C85EC-DFDB-40F2-8563-D1C4B1F71466}" type="presOf" srcId="{5710C230-E788-4387-8554-5D58B74CCD4C}" destId="{5B9645EE-8FD9-4281-9938-D306A943DD3A}" srcOrd="0" destOrd="0" presId="urn:microsoft.com/office/officeart/2005/8/layout/orgChart1"/>
    <dgm:cxn modelId="{5FF857EF-DC9B-45F0-B558-6A74172B306F}" type="presOf" srcId="{84ADBFA7-08E8-422A-9AC7-7B6426A0334B}" destId="{AC1837AC-64F3-4F5E-A535-01F00849F1F2}" srcOrd="0" destOrd="0" presId="urn:microsoft.com/office/officeart/2005/8/layout/orgChart1"/>
    <dgm:cxn modelId="{66AF5EF7-EC21-47F2-A70F-7CD72D54A386}" type="presOf" srcId="{2D25959A-A925-4A57-B057-3F9E005AC20D}" destId="{2D1CD0BE-15F0-4265-9366-3A229D11C6C8}" srcOrd="0" destOrd="0" presId="urn:microsoft.com/office/officeart/2005/8/layout/orgChart1"/>
    <dgm:cxn modelId="{C49953F7-E831-4C7A-9C5A-6E72C249B0EB}" type="presOf" srcId="{78CC5358-4844-492D-8DD2-F8A3B7A37D88}" destId="{2E221268-7499-4029-8FAD-C67150D9F60E}" srcOrd="1" destOrd="0" presId="urn:microsoft.com/office/officeart/2005/8/layout/orgChart1"/>
    <dgm:cxn modelId="{44FAECFD-519E-4DE2-95EE-A06AE7CF39B0}" type="presOf" srcId="{79A75D81-FB22-4D3D-94B4-E68A1D74F1C5}" destId="{7AECBCDB-F351-482A-8C6F-B7D2AB6007A7}" srcOrd="0" destOrd="0" presId="urn:microsoft.com/office/officeart/2005/8/layout/orgChart1"/>
    <dgm:cxn modelId="{EF81EE62-6BEA-42E3-A354-1BC0E31A1B59}" type="presParOf" srcId="{B2C9EDA3-8EF2-4A9C-A3AD-1968121DD51C}" destId="{32028BCE-30AC-4F4F-991B-81A9B6449701}" srcOrd="0" destOrd="0" presId="urn:microsoft.com/office/officeart/2005/8/layout/orgChart1"/>
    <dgm:cxn modelId="{D675B4C6-0004-448F-A83C-7265E51747D3}" type="presParOf" srcId="{32028BCE-30AC-4F4F-991B-81A9B6449701}" destId="{C7913CD7-8943-4DBA-A057-45E9BFE71768}" srcOrd="0" destOrd="0" presId="urn:microsoft.com/office/officeart/2005/8/layout/orgChart1"/>
    <dgm:cxn modelId="{CE69379D-4A0B-4AA6-AC18-6F6B5B0BDF37}" type="presParOf" srcId="{C7913CD7-8943-4DBA-A057-45E9BFE71768}" destId="{7890F3D2-E56F-40DD-B196-0381B58AA7D0}" srcOrd="0" destOrd="0" presId="urn:microsoft.com/office/officeart/2005/8/layout/orgChart1"/>
    <dgm:cxn modelId="{F08092A8-792F-4A4F-BAC2-D5D475AA7212}" type="presParOf" srcId="{C7913CD7-8943-4DBA-A057-45E9BFE71768}" destId="{2E221268-7499-4029-8FAD-C67150D9F60E}" srcOrd="1" destOrd="0" presId="urn:microsoft.com/office/officeart/2005/8/layout/orgChart1"/>
    <dgm:cxn modelId="{B1837AFA-3FEE-4560-AD6F-249CFCC910DC}" type="presParOf" srcId="{32028BCE-30AC-4F4F-991B-81A9B6449701}" destId="{1E33BEA6-6BC8-45FF-B32D-DE8070330ACF}" srcOrd="1" destOrd="0" presId="urn:microsoft.com/office/officeart/2005/8/layout/orgChart1"/>
    <dgm:cxn modelId="{416FFD89-6DA5-4328-B4F6-F4F5B3190944}" type="presParOf" srcId="{1E33BEA6-6BC8-45FF-B32D-DE8070330ACF}" destId="{5B9645EE-8FD9-4281-9938-D306A943DD3A}" srcOrd="0" destOrd="0" presId="urn:microsoft.com/office/officeart/2005/8/layout/orgChart1"/>
    <dgm:cxn modelId="{8263E670-FA4B-4FC9-9D9D-078AC78D66F4}" type="presParOf" srcId="{1E33BEA6-6BC8-45FF-B32D-DE8070330ACF}" destId="{22E44CC9-9402-4DB0-A17D-A54E8D571F18}" srcOrd="1" destOrd="0" presId="urn:microsoft.com/office/officeart/2005/8/layout/orgChart1"/>
    <dgm:cxn modelId="{D036C0AD-7C7A-4A07-AE71-FD4AF9ED7612}" type="presParOf" srcId="{22E44CC9-9402-4DB0-A17D-A54E8D571F18}" destId="{CF1ED79E-344A-452E-B65E-7C231704F575}" srcOrd="0" destOrd="0" presId="urn:microsoft.com/office/officeart/2005/8/layout/orgChart1"/>
    <dgm:cxn modelId="{C4E9ABB8-C0C8-494B-A38C-FD0AA14FB351}" type="presParOf" srcId="{CF1ED79E-344A-452E-B65E-7C231704F575}" destId="{E7D54204-2A3E-4217-A42E-E950098EA079}" srcOrd="0" destOrd="0" presId="urn:microsoft.com/office/officeart/2005/8/layout/orgChart1"/>
    <dgm:cxn modelId="{C28CEAA2-2410-43E4-96A5-F646BD3595D9}" type="presParOf" srcId="{CF1ED79E-344A-452E-B65E-7C231704F575}" destId="{54CCD728-96A4-441F-8228-A441AC1DF792}" srcOrd="1" destOrd="0" presId="urn:microsoft.com/office/officeart/2005/8/layout/orgChart1"/>
    <dgm:cxn modelId="{F1C5038E-21B8-4A2E-A00D-A5AA7C2E7C4C}" type="presParOf" srcId="{22E44CC9-9402-4DB0-A17D-A54E8D571F18}" destId="{9355CCBC-135E-4DE6-8A52-F33A306ECCF1}" srcOrd="1" destOrd="0" presId="urn:microsoft.com/office/officeart/2005/8/layout/orgChart1"/>
    <dgm:cxn modelId="{346FBAAA-AAD4-4408-A4E5-9803C29E91EF}" type="presParOf" srcId="{9355CCBC-135E-4DE6-8A52-F33A306ECCF1}" destId="{1532C6E6-0FF6-4DE9-90F4-1064258BEC87}" srcOrd="0" destOrd="0" presId="urn:microsoft.com/office/officeart/2005/8/layout/orgChart1"/>
    <dgm:cxn modelId="{2175138E-E5BF-40E8-AC06-85920FE1A273}" type="presParOf" srcId="{9355CCBC-135E-4DE6-8A52-F33A306ECCF1}" destId="{C0161E11-D9AF-4E8A-AF00-3E6F19BF7AB9}" srcOrd="1" destOrd="0" presId="urn:microsoft.com/office/officeart/2005/8/layout/orgChart1"/>
    <dgm:cxn modelId="{0556599D-C2D6-4897-874F-9FC59BDBF842}" type="presParOf" srcId="{C0161E11-D9AF-4E8A-AF00-3E6F19BF7AB9}" destId="{CDE05339-4A2E-4683-A414-0093D6B4DB5D}" srcOrd="0" destOrd="0" presId="urn:microsoft.com/office/officeart/2005/8/layout/orgChart1"/>
    <dgm:cxn modelId="{80CEBFC1-0E67-427C-A8F0-13964A7234C6}" type="presParOf" srcId="{CDE05339-4A2E-4683-A414-0093D6B4DB5D}" destId="{7AECBCDB-F351-482A-8C6F-B7D2AB6007A7}" srcOrd="0" destOrd="0" presId="urn:microsoft.com/office/officeart/2005/8/layout/orgChart1"/>
    <dgm:cxn modelId="{D6697842-636A-436D-8D65-164317E3C50E}" type="presParOf" srcId="{CDE05339-4A2E-4683-A414-0093D6B4DB5D}" destId="{79A3B941-47E6-4D90-9B39-9341C48A98B9}" srcOrd="1" destOrd="0" presId="urn:microsoft.com/office/officeart/2005/8/layout/orgChart1"/>
    <dgm:cxn modelId="{8AC9A408-9612-4C58-96C6-5A34CADD6C28}" type="presParOf" srcId="{C0161E11-D9AF-4E8A-AF00-3E6F19BF7AB9}" destId="{A50DA848-E503-4B08-8102-2EDC02C46A7B}" srcOrd="1" destOrd="0" presId="urn:microsoft.com/office/officeart/2005/8/layout/orgChart1"/>
    <dgm:cxn modelId="{F0C26BE3-5BE5-4497-B980-DE77CD9212E5}" type="presParOf" srcId="{C0161E11-D9AF-4E8A-AF00-3E6F19BF7AB9}" destId="{818CA8CA-C7BE-435E-940E-8169752CF4A9}" srcOrd="2" destOrd="0" presId="urn:microsoft.com/office/officeart/2005/8/layout/orgChart1"/>
    <dgm:cxn modelId="{966496B9-5260-455D-B437-DD8CFD5B7100}" type="presParOf" srcId="{22E44CC9-9402-4DB0-A17D-A54E8D571F18}" destId="{C8A5E685-C49E-46D8-A437-843EE19240D8}" srcOrd="2" destOrd="0" presId="urn:microsoft.com/office/officeart/2005/8/layout/orgChart1"/>
    <dgm:cxn modelId="{39850807-081B-4891-9468-0742D4542AB2}" type="presParOf" srcId="{1E33BEA6-6BC8-45FF-B32D-DE8070330ACF}" destId="{B5920BFB-1C86-467D-8484-B9E1E4051342}" srcOrd="2" destOrd="0" presId="urn:microsoft.com/office/officeart/2005/8/layout/orgChart1"/>
    <dgm:cxn modelId="{B81FD685-CC88-494B-8F9D-9F610EF153D1}" type="presParOf" srcId="{1E33BEA6-6BC8-45FF-B32D-DE8070330ACF}" destId="{BC651046-21F2-42E2-83D6-ABBBB688B33B}" srcOrd="3" destOrd="0" presId="urn:microsoft.com/office/officeart/2005/8/layout/orgChart1"/>
    <dgm:cxn modelId="{6717FE10-0208-43F7-B680-D036BC01B91B}" type="presParOf" srcId="{BC651046-21F2-42E2-83D6-ABBBB688B33B}" destId="{9B853AFA-B750-4284-9892-8C389E0F195D}" srcOrd="0" destOrd="0" presId="urn:microsoft.com/office/officeart/2005/8/layout/orgChart1"/>
    <dgm:cxn modelId="{479051EF-71C5-460C-A2F7-E7CB0FBAAF33}" type="presParOf" srcId="{9B853AFA-B750-4284-9892-8C389E0F195D}" destId="{B7BA170D-D3B8-46FF-8219-950A7EC956DD}" srcOrd="0" destOrd="0" presId="urn:microsoft.com/office/officeart/2005/8/layout/orgChart1"/>
    <dgm:cxn modelId="{EFA7C06D-6C5E-42C4-B08B-151E0981D71B}" type="presParOf" srcId="{9B853AFA-B750-4284-9892-8C389E0F195D}" destId="{142DBBEE-AF18-4775-88D5-E391E65674F2}" srcOrd="1" destOrd="0" presId="urn:microsoft.com/office/officeart/2005/8/layout/orgChart1"/>
    <dgm:cxn modelId="{FEC25F09-9868-49D1-AB3D-DC8402C51F95}" type="presParOf" srcId="{BC651046-21F2-42E2-83D6-ABBBB688B33B}" destId="{DC704C4E-FBA0-4B46-AE92-61BB77C87508}" srcOrd="1" destOrd="0" presId="urn:microsoft.com/office/officeart/2005/8/layout/orgChart1"/>
    <dgm:cxn modelId="{94065727-F86B-445D-BBC8-FE4838B5CAA4}" type="presParOf" srcId="{DC704C4E-FBA0-4B46-AE92-61BB77C87508}" destId="{FBF3E6A3-45D6-4864-96DA-A34DEAB12FB6}" srcOrd="0" destOrd="0" presId="urn:microsoft.com/office/officeart/2005/8/layout/orgChart1"/>
    <dgm:cxn modelId="{2B5D41E2-8255-42DE-947A-55F255E6D4AF}" type="presParOf" srcId="{DC704C4E-FBA0-4B46-AE92-61BB77C87508}" destId="{F831ACD8-01F1-46EF-9926-91C186F83ECC}" srcOrd="1" destOrd="0" presId="urn:microsoft.com/office/officeart/2005/8/layout/orgChart1"/>
    <dgm:cxn modelId="{6E6D4A9D-F247-4E10-BB7C-CC28819FD339}" type="presParOf" srcId="{F831ACD8-01F1-46EF-9926-91C186F83ECC}" destId="{D4F0FC29-A51C-42F8-B247-651ACF439B58}" srcOrd="0" destOrd="0" presId="urn:microsoft.com/office/officeart/2005/8/layout/orgChart1"/>
    <dgm:cxn modelId="{63675B9D-5BD9-4EEE-AE35-6A100FA1F714}" type="presParOf" srcId="{D4F0FC29-A51C-42F8-B247-651ACF439B58}" destId="{CA669FC4-C745-47CB-ACAD-9D169D728E07}" srcOrd="0" destOrd="0" presId="urn:microsoft.com/office/officeart/2005/8/layout/orgChart1"/>
    <dgm:cxn modelId="{C7F9225E-5F29-49E2-8AE5-D4E0E31B21A6}" type="presParOf" srcId="{D4F0FC29-A51C-42F8-B247-651ACF439B58}" destId="{0BC59A24-94E1-4ABF-AC14-F22D9234BABD}" srcOrd="1" destOrd="0" presId="urn:microsoft.com/office/officeart/2005/8/layout/orgChart1"/>
    <dgm:cxn modelId="{9CF20998-5453-491F-BF0F-3DB51A653C35}" type="presParOf" srcId="{F831ACD8-01F1-46EF-9926-91C186F83ECC}" destId="{2D22B905-6D7C-4609-9FFD-B0A184BB3E7B}" srcOrd="1" destOrd="0" presId="urn:microsoft.com/office/officeart/2005/8/layout/orgChart1"/>
    <dgm:cxn modelId="{46252409-34F3-4F85-97DD-FC7742A0C936}" type="presParOf" srcId="{F831ACD8-01F1-46EF-9926-91C186F83ECC}" destId="{D83C7961-FEAA-42AC-9D56-D55D74F804FE}" srcOrd="2" destOrd="0" presId="urn:microsoft.com/office/officeart/2005/8/layout/orgChart1"/>
    <dgm:cxn modelId="{EF4885CF-B572-4ADD-BBBD-4958FE6640BA}" type="presParOf" srcId="{BC651046-21F2-42E2-83D6-ABBBB688B33B}" destId="{04CE77D7-2239-4079-8575-CD561BF43E35}" srcOrd="2" destOrd="0" presId="urn:microsoft.com/office/officeart/2005/8/layout/orgChart1"/>
    <dgm:cxn modelId="{0F7E1BF5-115E-4486-95CF-ABC2C7A36558}" type="presParOf" srcId="{1E33BEA6-6BC8-45FF-B32D-DE8070330ACF}" destId="{2D1CD0BE-15F0-4265-9366-3A229D11C6C8}" srcOrd="4" destOrd="0" presId="urn:microsoft.com/office/officeart/2005/8/layout/orgChart1"/>
    <dgm:cxn modelId="{FDD1618E-08AF-4234-857A-453243309D8C}" type="presParOf" srcId="{1E33BEA6-6BC8-45FF-B32D-DE8070330ACF}" destId="{DDBFCB36-6614-43F9-B0E2-5239C7D9D724}" srcOrd="5" destOrd="0" presId="urn:microsoft.com/office/officeart/2005/8/layout/orgChart1"/>
    <dgm:cxn modelId="{9C8E11E5-240C-4A1C-A3F3-5F81B974FB26}" type="presParOf" srcId="{DDBFCB36-6614-43F9-B0E2-5239C7D9D724}" destId="{E1509B9C-19DA-4B65-B81C-9F4741A36E76}" srcOrd="0" destOrd="0" presId="urn:microsoft.com/office/officeart/2005/8/layout/orgChart1"/>
    <dgm:cxn modelId="{98C6FA06-446B-46ED-B196-BC75526A8950}" type="presParOf" srcId="{E1509B9C-19DA-4B65-B81C-9F4741A36E76}" destId="{58CDA9D0-9EA7-4379-8F16-B0106E4F7C23}" srcOrd="0" destOrd="0" presId="urn:microsoft.com/office/officeart/2005/8/layout/orgChart1"/>
    <dgm:cxn modelId="{A28EB880-6478-4ED7-9EA5-E34646E320A2}" type="presParOf" srcId="{E1509B9C-19DA-4B65-B81C-9F4741A36E76}" destId="{BB0492DC-C33C-49CC-BB93-ACAF9CDF6746}" srcOrd="1" destOrd="0" presId="urn:microsoft.com/office/officeart/2005/8/layout/orgChart1"/>
    <dgm:cxn modelId="{2BBF92C0-41A0-4060-A27B-80EA0AD57E5A}" type="presParOf" srcId="{DDBFCB36-6614-43F9-B0E2-5239C7D9D724}" destId="{6092F5B4-151F-404D-83F0-146AA88C6A02}" srcOrd="1" destOrd="0" presId="urn:microsoft.com/office/officeart/2005/8/layout/orgChart1"/>
    <dgm:cxn modelId="{648D8953-F55D-4C3A-869C-80C2E8D6A02E}" type="presParOf" srcId="{6092F5B4-151F-404D-83F0-146AA88C6A02}" destId="{C886FE04-951D-44BC-AB95-950FFB77C055}" srcOrd="0" destOrd="0" presId="urn:microsoft.com/office/officeart/2005/8/layout/orgChart1"/>
    <dgm:cxn modelId="{69BC7E91-1970-43F7-8549-656182068666}" type="presParOf" srcId="{6092F5B4-151F-404D-83F0-146AA88C6A02}" destId="{A0A21C88-8C18-4F98-A564-7C19115EC353}" srcOrd="1" destOrd="0" presId="urn:microsoft.com/office/officeart/2005/8/layout/orgChart1"/>
    <dgm:cxn modelId="{B345B6E4-1CEA-42A3-A309-B69B8083A2C3}" type="presParOf" srcId="{A0A21C88-8C18-4F98-A564-7C19115EC353}" destId="{466A4425-4AC3-4AD0-B67D-59BA7C5252B2}" srcOrd="0" destOrd="0" presId="urn:microsoft.com/office/officeart/2005/8/layout/orgChart1"/>
    <dgm:cxn modelId="{B6170E0D-BB9D-440C-80F8-D8391FE05789}" type="presParOf" srcId="{466A4425-4AC3-4AD0-B67D-59BA7C5252B2}" destId="{9AE0952F-3D08-44B2-A8F8-CD32CA5BBF91}" srcOrd="0" destOrd="0" presId="urn:microsoft.com/office/officeart/2005/8/layout/orgChart1"/>
    <dgm:cxn modelId="{1E836333-137F-4718-BA3A-6811A847FBB3}" type="presParOf" srcId="{466A4425-4AC3-4AD0-B67D-59BA7C5252B2}" destId="{3B316A1D-47C9-4E62-B0BD-34E01018338C}" srcOrd="1" destOrd="0" presId="urn:microsoft.com/office/officeart/2005/8/layout/orgChart1"/>
    <dgm:cxn modelId="{85C38FCC-76D9-4A43-A891-DE02818F8E9E}" type="presParOf" srcId="{A0A21C88-8C18-4F98-A564-7C19115EC353}" destId="{3B5A4A41-1140-4DB3-89DB-F7B6CB930742}" srcOrd="1" destOrd="0" presId="urn:microsoft.com/office/officeart/2005/8/layout/orgChart1"/>
    <dgm:cxn modelId="{23BF0EAA-1662-4113-BB7D-B3C1C5FFDF2D}" type="presParOf" srcId="{A0A21C88-8C18-4F98-A564-7C19115EC353}" destId="{3C8BC2AE-ECB5-4681-ABE1-5EE56DF3C9CD}" srcOrd="2" destOrd="0" presId="urn:microsoft.com/office/officeart/2005/8/layout/orgChart1"/>
    <dgm:cxn modelId="{5AA89FB7-6894-476D-BE6D-331D4704A1D1}" type="presParOf" srcId="{DDBFCB36-6614-43F9-B0E2-5239C7D9D724}" destId="{E3B1BCA2-983D-46F3-A701-E59D40AE3F3E}" srcOrd="2" destOrd="0" presId="urn:microsoft.com/office/officeart/2005/8/layout/orgChart1"/>
    <dgm:cxn modelId="{FB243B9D-6BD8-472E-9F53-582048062A41}" type="presParOf" srcId="{1E33BEA6-6BC8-45FF-B32D-DE8070330ACF}" destId="{3BF283FB-29BD-4CCE-971F-9664B6F69F00}" srcOrd="6" destOrd="0" presId="urn:microsoft.com/office/officeart/2005/8/layout/orgChart1"/>
    <dgm:cxn modelId="{B0AE836E-3A7D-4304-AC5C-040159FFF46B}" type="presParOf" srcId="{1E33BEA6-6BC8-45FF-B32D-DE8070330ACF}" destId="{7CEF8263-6CB4-4302-9B53-0050671AD603}" srcOrd="7" destOrd="0" presId="urn:microsoft.com/office/officeart/2005/8/layout/orgChart1"/>
    <dgm:cxn modelId="{46BC0C0F-7BBA-42BD-B0D9-94AA909CBF91}" type="presParOf" srcId="{7CEF8263-6CB4-4302-9B53-0050671AD603}" destId="{216C2AA9-BD4D-43E5-8B19-642155B34203}" srcOrd="0" destOrd="0" presId="urn:microsoft.com/office/officeart/2005/8/layout/orgChart1"/>
    <dgm:cxn modelId="{4BC06245-377C-4B10-861A-53C06EFC55B7}" type="presParOf" srcId="{216C2AA9-BD4D-43E5-8B19-642155B34203}" destId="{AC1837AC-64F3-4F5E-A535-01F00849F1F2}" srcOrd="0" destOrd="0" presId="urn:microsoft.com/office/officeart/2005/8/layout/orgChart1"/>
    <dgm:cxn modelId="{DF375EC1-E65A-4B02-8F15-9A01AD09D73C}" type="presParOf" srcId="{216C2AA9-BD4D-43E5-8B19-642155B34203}" destId="{CAF78064-B2AB-4F26-BAA5-AD596ADAA20B}" srcOrd="1" destOrd="0" presId="urn:microsoft.com/office/officeart/2005/8/layout/orgChart1"/>
    <dgm:cxn modelId="{51A43689-D5A0-4C97-9B2B-C92E8358E933}" type="presParOf" srcId="{7CEF8263-6CB4-4302-9B53-0050671AD603}" destId="{1B3C7B94-76D4-4A38-AD9C-818BD4863BB5}" srcOrd="1" destOrd="0" presId="urn:microsoft.com/office/officeart/2005/8/layout/orgChart1"/>
    <dgm:cxn modelId="{068EBF3B-E91B-4BDE-B481-D9AB7796DED5}" type="presParOf" srcId="{1B3C7B94-76D4-4A38-AD9C-818BD4863BB5}" destId="{C9A50DB4-578A-42AB-8893-E24B51F4A4C3}" srcOrd="0" destOrd="0" presId="urn:microsoft.com/office/officeart/2005/8/layout/orgChart1"/>
    <dgm:cxn modelId="{086200ED-8F4A-42A9-BE34-B76290948BFE}" type="presParOf" srcId="{1B3C7B94-76D4-4A38-AD9C-818BD4863BB5}" destId="{5B0FA9D3-FF3C-4BCE-BDF5-F585107A20AC}" srcOrd="1" destOrd="0" presId="urn:microsoft.com/office/officeart/2005/8/layout/orgChart1"/>
    <dgm:cxn modelId="{F15D626D-A3A3-4A8F-8D57-23C42B79B045}" type="presParOf" srcId="{5B0FA9D3-FF3C-4BCE-BDF5-F585107A20AC}" destId="{97BF9777-1F68-4EC4-95ED-5D466B5FF877}" srcOrd="0" destOrd="0" presId="urn:microsoft.com/office/officeart/2005/8/layout/orgChart1"/>
    <dgm:cxn modelId="{7537E98A-D045-47D7-BF4D-AE9555F0F765}" type="presParOf" srcId="{97BF9777-1F68-4EC4-95ED-5D466B5FF877}" destId="{9713F679-B775-4420-B39D-B122ED8C2123}" srcOrd="0" destOrd="0" presId="urn:microsoft.com/office/officeart/2005/8/layout/orgChart1"/>
    <dgm:cxn modelId="{DAB114CA-92C5-450F-884D-BC5A808A7BBC}" type="presParOf" srcId="{97BF9777-1F68-4EC4-95ED-5D466B5FF877}" destId="{986B8DDE-43EF-4D96-B165-13113F9BF1EC}" srcOrd="1" destOrd="0" presId="urn:microsoft.com/office/officeart/2005/8/layout/orgChart1"/>
    <dgm:cxn modelId="{A320256F-6B64-4AFF-BE8F-40244C7217B2}" type="presParOf" srcId="{5B0FA9D3-FF3C-4BCE-BDF5-F585107A20AC}" destId="{D8B5367A-59E8-4F27-A786-0F7554B33E1B}" srcOrd="1" destOrd="0" presId="urn:microsoft.com/office/officeart/2005/8/layout/orgChart1"/>
    <dgm:cxn modelId="{59EBDD1F-1A31-483B-9CB1-F732087FE361}" type="presParOf" srcId="{5B0FA9D3-FF3C-4BCE-BDF5-F585107A20AC}" destId="{5B713E19-F364-46FB-B082-E8CD4215F200}" srcOrd="2" destOrd="0" presId="urn:microsoft.com/office/officeart/2005/8/layout/orgChart1"/>
    <dgm:cxn modelId="{DCFA99B1-342A-49FA-B2B7-BB372801162B}" type="presParOf" srcId="{7CEF8263-6CB4-4302-9B53-0050671AD603}" destId="{79FBF990-1328-426A-857B-BA024513A4C0}" srcOrd="2" destOrd="0" presId="urn:microsoft.com/office/officeart/2005/8/layout/orgChart1"/>
    <dgm:cxn modelId="{C9B6F352-E9CE-4D98-80FC-EC1BE933A66F}" type="presParOf" srcId="{32028BCE-30AC-4F4F-991B-81A9B6449701}" destId="{F943B625-21AC-4163-B56F-C4E2B98D059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A4F69F-BD1C-4023-BBEF-49C4D610D564}" type="doc">
      <dgm:prSet loTypeId="urn:microsoft.com/office/officeart/2005/8/layout/venn3" loCatId="relationship" qsTypeId="urn:microsoft.com/office/officeart/2005/8/quickstyle/simple3" qsCatId="simple" csTypeId="urn:microsoft.com/office/officeart/2005/8/colors/accent1_2" csCatId="accent1" phldr="1"/>
      <dgm:spPr/>
      <dgm:t>
        <a:bodyPr/>
        <a:lstStyle/>
        <a:p>
          <a:endParaRPr lang="it-IT"/>
        </a:p>
      </dgm:t>
    </dgm:pt>
    <dgm:pt modelId="{E350B1CB-1FF4-4314-825B-E462337AC17C}">
      <dgm:prSet phldrT="[Testo]" custT="1"/>
      <dgm:spPr/>
      <dgm:t>
        <a:bodyPr/>
        <a:lstStyle/>
        <a:p>
          <a:r>
            <a:rPr lang="it-IT" sz="1800" b="1" dirty="0"/>
            <a:t>Modifiche formali</a:t>
          </a:r>
        </a:p>
      </dgm:t>
    </dgm:pt>
    <dgm:pt modelId="{3BF298A2-0352-4E5F-9884-4D63075D5976}" type="parTrans" cxnId="{123318EE-AE40-44E0-8030-03DA78F9A21A}">
      <dgm:prSet/>
      <dgm:spPr/>
      <dgm:t>
        <a:bodyPr/>
        <a:lstStyle/>
        <a:p>
          <a:endParaRPr lang="it-IT" sz="1800" b="1"/>
        </a:p>
      </dgm:t>
    </dgm:pt>
    <dgm:pt modelId="{B3E68F45-F16C-46A4-B4D0-B906F4668ABD}" type="sibTrans" cxnId="{123318EE-AE40-44E0-8030-03DA78F9A21A}">
      <dgm:prSet/>
      <dgm:spPr/>
      <dgm:t>
        <a:bodyPr/>
        <a:lstStyle/>
        <a:p>
          <a:endParaRPr lang="it-IT" sz="1800" b="1"/>
        </a:p>
      </dgm:t>
    </dgm:pt>
    <dgm:pt modelId="{D1FCD3E4-B965-4CCA-AC89-0C753833EB38}">
      <dgm:prSet phldrT="[Testo]" custT="1"/>
      <dgm:spPr/>
      <dgm:t>
        <a:bodyPr/>
        <a:lstStyle/>
        <a:p>
          <a:r>
            <a:rPr lang="it-IT" sz="1800" b="1" dirty="0"/>
            <a:t>Modifiche </a:t>
          </a:r>
        </a:p>
        <a:p>
          <a:r>
            <a:rPr lang="it-IT" sz="1800" b="1" dirty="0"/>
            <a:t>e riprogrammazioni</a:t>
          </a:r>
        </a:p>
      </dgm:t>
    </dgm:pt>
    <dgm:pt modelId="{DA382125-A444-4736-8353-D8A8E3C271BA}" type="parTrans" cxnId="{82141463-BD5A-496F-8D1E-792EDDAC360B}">
      <dgm:prSet/>
      <dgm:spPr/>
      <dgm:t>
        <a:bodyPr/>
        <a:lstStyle/>
        <a:p>
          <a:endParaRPr lang="it-IT" sz="1800" b="1"/>
        </a:p>
      </dgm:t>
    </dgm:pt>
    <dgm:pt modelId="{0A88EF28-09CA-4753-8DC4-FE14C560E78F}" type="sibTrans" cxnId="{82141463-BD5A-496F-8D1E-792EDDAC360B}">
      <dgm:prSet/>
      <dgm:spPr/>
      <dgm:t>
        <a:bodyPr/>
        <a:lstStyle/>
        <a:p>
          <a:endParaRPr lang="it-IT" sz="1800" b="1"/>
        </a:p>
      </dgm:t>
    </dgm:pt>
    <dgm:pt modelId="{54FB5884-9224-4E7A-98C2-CF2EB9920A2B}">
      <dgm:prSet phldrT="[Testo]" custT="1"/>
      <dgm:spPr/>
      <dgm:t>
        <a:bodyPr/>
        <a:lstStyle/>
        <a:p>
          <a:r>
            <a:rPr lang="it-IT" sz="1800" b="1" dirty="0"/>
            <a:t>Definanziamento</a:t>
          </a:r>
        </a:p>
      </dgm:t>
    </dgm:pt>
    <dgm:pt modelId="{82CB75BB-7F1D-43CD-8F8A-0F2BF16FA41E}" type="parTrans" cxnId="{7DF011E7-C4E5-4DF6-961F-802E0CCC6BB3}">
      <dgm:prSet/>
      <dgm:spPr/>
      <dgm:t>
        <a:bodyPr/>
        <a:lstStyle/>
        <a:p>
          <a:endParaRPr lang="it-IT" sz="1800" b="1"/>
        </a:p>
      </dgm:t>
    </dgm:pt>
    <dgm:pt modelId="{1B8F07CE-2551-43DF-B97A-079EE5915C81}" type="sibTrans" cxnId="{7DF011E7-C4E5-4DF6-961F-802E0CCC6BB3}">
      <dgm:prSet/>
      <dgm:spPr/>
      <dgm:t>
        <a:bodyPr/>
        <a:lstStyle/>
        <a:p>
          <a:endParaRPr lang="it-IT" sz="1800" b="1"/>
        </a:p>
      </dgm:t>
    </dgm:pt>
    <dgm:pt modelId="{87309B1F-487F-4FE7-B0D0-ED2759DB6D8D}" type="pres">
      <dgm:prSet presAssocID="{21A4F69F-BD1C-4023-BBEF-49C4D610D564}" presName="Name0" presStyleCnt="0">
        <dgm:presLayoutVars>
          <dgm:dir/>
          <dgm:resizeHandles val="exact"/>
        </dgm:presLayoutVars>
      </dgm:prSet>
      <dgm:spPr/>
    </dgm:pt>
    <dgm:pt modelId="{90130EF7-1E25-4C53-8D82-FAF102DF0E1A}" type="pres">
      <dgm:prSet presAssocID="{E350B1CB-1FF4-4314-825B-E462337AC17C}" presName="Name5" presStyleLbl="vennNode1" presStyleIdx="0" presStyleCnt="3">
        <dgm:presLayoutVars>
          <dgm:bulletEnabled val="1"/>
        </dgm:presLayoutVars>
      </dgm:prSet>
      <dgm:spPr/>
    </dgm:pt>
    <dgm:pt modelId="{06CD7037-367E-4A67-BC36-580DAF5DF5FE}" type="pres">
      <dgm:prSet presAssocID="{B3E68F45-F16C-46A4-B4D0-B906F4668ABD}" presName="space" presStyleCnt="0"/>
      <dgm:spPr/>
    </dgm:pt>
    <dgm:pt modelId="{897D77C6-6305-49B8-B87C-79C7D4B016F1}" type="pres">
      <dgm:prSet presAssocID="{D1FCD3E4-B965-4CCA-AC89-0C753833EB38}" presName="Name5" presStyleLbl="vennNode1" presStyleIdx="1" presStyleCnt="3" custScaleX="104563">
        <dgm:presLayoutVars>
          <dgm:bulletEnabled val="1"/>
        </dgm:presLayoutVars>
      </dgm:prSet>
      <dgm:spPr/>
    </dgm:pt>
    <dgm:pt modelId="{61289B87-CDD4-4247-909E-1AE92D943AF3}" type="pres">
      <dgm:prSet presAssocID="{0A88EF28-09CA-4753-8DC4-FE14C560E78F}" presName="space" presStyleCnt="0"/>
      <dgm:spPr/>
    </dgm:pt>
    <dgm:pt modelId="{ECCEAA9A-2BEC-437A-AECC-8E3690986B3E}" type="pres">
      <dgm:prSet presAssocID="{54FB5884-9224-4E7A-98C2-CF2EB9920A2B}" presName="Name5" presStyleLbl="vennNode1" presStyleIdx="2" presStyleCnt="3">
        <dgm:presLayoutVars>
          <dgm:bulletEnabled val="1"/>
        </dgm:presLayoutVars>
      </dgm:prSet>
      <dgm:spPr/>
    </dgm:pt>
  </dgm:ptLst>
  <dgm:cxnLst>
    <dgm:cxn modelId="{82141463-BD5A-496F-8D1E-792EDDAC360B}" srcId="{21A4F69F-BD1C-4023-BBEF-49C4D610D564}" destId="{D1FCD3E4-B965-4CCA-AC89-0C753833EB38}" srcOrd="1" destOrd="0" parTransId="{DA382125-A444-4736-8353-D8A8E3C271BA}" sibTransId="{0A88EF28-09CA-4753-8DC4-FE14C560E78F}"/>
    <dgm:cxn modelId="{46C79D68-A96E-49AD-908F-3217EEAC31BE}" type="presOf" srcId="{54FB5884-9224-4E7A-98C2-CF2EB9920A2B}" destId="{ECCEAA9A-2BEC-437A-AECC-8E3690986B3E}" srcOrd="0" destOrd="0" presId="urn:microsoft.com/office/officeart/2005/8/layout/venn3"/>
    <dgm:cxn modelId="{2AF0D048-952B-4F41-B110-CFD8116F1CBF}" type="presOf" srcId="{E350B1CB-1FF4-4314-825B-E462337AC17C}" destId="{90130EF7-1E25-4C53-8D82-FAF102DF0E1A}" srcOrd="0" destOrd="0" presId="urn:microsoft.com/office/officeart/2005/8/layout/venn3"/>
    <dgm:cxn modelId="{843BC157-646C-4013-90C5-7FCF9CE944B6}" type="presOf" srcId="{D1FCD3E4-B965-4CCA-AC89-0C753833EB38}" destId="{897D77C6-6305-49B8-B87C-79C7D4B016F1}" srcOrd="0" destOrd="0" presId="urn:microsoft.com/office/officeart/2005/8/layout/venn3"/>
    <dgm:cxn modelId="{FE22709D-F469-4F13-ABAB-A3D6D1977A06}" type="presOf" srcId="{21A4F69F-BD1C-4023-BBEF-49C4D610D564}" destId="{87309B1F-487F-4FE7-B0D0-ED2759DB6D8D}" srcOrd="0" destOrd="0" presId="urn:microsoft.com/office/officeart/2005/8/layout/venn3"/>
    <dgm:cxn modelId="{7DF011E7-C4E5-4DF6-961F-802E0CCC6BB3}" srcId="{21A4F69F-BD1C-4023-BBEF-49C4D610D564}" destId="{54FB5884-9224-4E7A-98C2-CF2EB9920A2B}" srcOrd="2" destOrd="0" parTransId="{82CB75BB-7F1D-43CD-8F8A-0F2BF16FA41E}" sibTransId="{1B8F07CE-2551-43DF-B97A-079EE5915C81}"/>
    <dgm:cxn modelId="{123318EE-AE40-44E0-8030-03DA78F9A21A}" srcId="{21A4F69F-BD1C-4023-BBEF-49C4D610D564}" destId="{E350B1CB-1FF4-4314-825B-E462337AC17C}" srcOrd="0" destOrd="0" parTransId="{3BF298A2-0352-4E5F-9884-4D63075D5976}" sibTransId="{B3E68F45-F16C-46A4-B4D0-B906F4668ABD}"/>
    <dgm:cxn modelId="{F5C8DBDC-7D46-4868-9443-0716E2F6D1F7}" type="presParOf" srcId="{87309B1F-487F-4FE7-B0D0-ED2759DB6D8D}" destId="{90130EF7-1E25-4C53-8D82-FAF102DF0E1A}" srcOrd="0" destOrd="0" presId="urn:microsoft.com/office/officeart/2005/8/layout/venn3"/>
    <dgm:cxn modelId="{081F1DD4-FB2B-435F-B7C6-8196E5BA7DE0}" type="presParOf" srcId="{87309B1F-487F-4FE7-B0D0-ED2759DB6D8D}" destId="{06CD7037-367E-4A67-BC36-580DAF5DF5FE}" srcOrd="1" destOrd="0" presId="urn:microsoft.com/office/officeart/2005/8/layout/venn3"/>
    <dgm:cxn modelId="{2C4D9F3D-4E15-4083-B5FC-EBD628C5B55D}" type="presParOf" srcId="{87309B1F-487F-4FE7-B0D0-ED2759DB6D8D}" destId="{897D77C6-6305-49B8-B87C-79C7D4B016F1}" srcOrd="2" destOrd="0" presId="urn:microsoft.com/office/officeart/2005/8/layout/venn3"/>
    <dgm:cxn modelId="{59EED510-61EA-43B5-8F76-D54F05F50389}" type="presParOf" srcId="{87309B1F-487F-4FE7-B0D0-ED2759DB6D8D}" destId="{61289B87-CDD4-4247-909E-1AE92D943AF3}" srcOrd="3" destOrd="0" presId="urn:microsoft.com/office/officeart/2005/8/layout/venn3"/>
    <dgm:cxn modelId="{5A8FB9D9-8753-4D36-B02C-65143A6A1986}" type="presParOf" srcId="{87309B1F-487F-4FE7-B0D0-ED2759DB6D8D}" destId="{ECCEAA9A-2BEC-437A-AECC-8E3690986B3E}"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7FF0B0-0611-41ED-87CE-2BA0C6555BB5}" type="doc">
      <dgm:prSet loTypeId="urn:microsoft.com/office/officeart/2005/8/layout/hierarchy1" loCatId="hierarchy" qsTypeId="urn:microsoft.com/office/officeart/2005/8/quickstyle/simple3" qsCatId="simple" csTypeId="urn:microsoft.com/office/officeart/2005/8/colors/colorful3" csCatId="colorful" phldr="1"/>
      <dgm:spPr/>
      <dgm:t>
        <a:bodyPr/>
        <a:lstStyle/>
        <a:p>
          <a:endParaRPr lang="it-IT"/>
        </a:p>
      </dgm:t>
    </dgm:pt>
    <dgm:pt modelId="{ACE8B929-99EF-48AE-9AF1-0ACAA3D627AB}">
      <dgm:prSet phldrT="[Testo]" custT="1"/>
      <dgm:spPr/>
      <dgm:t>
        <a:bodyPr/>
        <a:lstStyle/>
        <a:p>
          <a:r>
            <a:rPr lang="it-IT" sz="1200" b="1" dirty="0"/>
            <a:t>Definanziamento</a:t>
          </a:r>
        </a:p>
        <a:p>
          <a:r>
            <a:rPr lang="it-IT" sz="1200" i="1" dirty="0"/>
            <a:t>Le cause</a:t>
          </a:r>
        </a:p>
      </dgm:t>
    </dgm:pt>
    <dgm:pt modelId="{94B45DBE-4EB2-4718-B480-C8DCCF4D4B48}" type="parTrans" cxnId="{470980DA-DAA0-45E6-A87B-991DC8F953AB}">
      <dgm:prSet/>
      <dgm:spPr/>
      <dgm:t>
        <a:bodyPr/>
        <a:lstStyle/>
        <a:p>
          <a:endParaRPr lang="it-IT" sz="1200"/>
        </a:p>
      </dgm:t>
    </dgm:pt>
    <dgm:pt modelId="{05720E6F-9BF0-4EEB-BE32-BF092101CDB0}" type="sibTrans" cxnId="{470980DA-DAA0-45E6-A87B-991DC8F953AB}">
      <dgm:prSet/>
      <dgm:spPr/>
      <dgm:t>
        <a:bodyPr/>
        <a:lstStyle/>
        <a:p>
          <a:endParaRPr lang="it-IT" sz="1200"/>
        </a:p>
      </dgm:t>
    </dgm:pt>
    <dgm:pt modelId="{58418DBB-567F-42E9-B31A-603CE6F83D59}">
      <dgm:prSet phldrT="[Testo]" custT="1"/>
      <dgm:spPr/>
      <dgm:t>
        <a:bodyPr/>
        <a:lstStyle/>
        <a:p>
          <a:r>
            <a:rPr lang="it-IT" sz="1200" b="1" dirty="0"/>
            <a:t>Difficoltà nel rispettare le condizionalità del PNRR</a:t>
          </a:r>
        </a:p>
      </dgm:t>
    </dgm:pt>
    <dgm:pt modelId="{D5414B97-EFBA-415C-9D8A-443BF4DDDF66}" type="parTrans" cxnId="{2B278E35-1E53-4AB1-B765-D35A5F18CD25}">
      <dgm:prSet/>
      <dgm:spPr/>
      <dgm:t>
        <a:bodyPr/>
        <a:lstStyle/>
        <a:p>
          <a:endParaRPr lang="it-IT" sz="1200"/>
        </a:p>
      </dgm:t>
    </dgm:pt>
    <dgm:pt modelId="{1A105DE4-11B2-4B31-BC9D-5B627E9A7548}" type="sibTrans" cxnId="{2B278E35-1E53-4AB1-B765-D35A5F18CD25}">
      <dgm:prSet/>
      <dgm:spPr/>
      <dgm:t>
        <a:bodyPr/>
        <a:lstStyle/>
        <a:p>
          <a:endParaRPr lang="it-IT" sz="1200"/>
        </a:p>
      </dgm:t>
    </dgm:pt>
    <dgm:pt modelId="{963241D6-47A0-41CD-83DC-D5440BF3041F}">
      <dgm:prSet phldrT="[Testo]" custT="1"/>
      <dgm:spPr/>
      <dgm:t>
        <a:bodyPr/>
        <a:lstStyle/>
        <a:p>
          <a:r>
            <a:rPr lang="it-IT" sz="1200" dirty="0"/>
            <a:t>Relative a elementi informativi necessari per la rendicontazione, o al principio del DNSH</a:t>
          </a:r>
        </a:p>
      </dgm:t>
    </dgm:pt>
    <dgm:pt modelId="{A6DE6300-02DB-40BF-B29D-176129B45258}" type="parTrans" cxnId="{C8729888-35E7-42DE-94B3-043F87CFACF2}">
      <dgm:prSet/>
      <dgm:spPr/>
      <dgm:t>
        <a:bodyPr/>
        <a:lstStyle/>
        <a:p>
          <a:endParaRPr lang="it-IT" sz="1200"/>
        </a:p>
      </dgm:t>
    </dgm:pt>
    <dgm:pt modelId="{2EB765FB-1D0B-4566-9247-666565B1E3AF}" type="sibTrans" cxnId="{C8729888-35E7-42DE-94B3-043F87CFACF2}">
      <dgm:prSet/>
      <dgm:spPr/>
      <dgm:t>
        <a:bodyPr/>
        <a:lstStyle/>
        <a:p>
          <a:endParaRPr lang="it-IT" sz="1200"/>
        </a:p>
      </dgm:t>
    </dgm:pt>
    <dgm:pt modelId="{54E1920A-AD92-49A2-AF50-8747BAEA607C}">
      <dgm:prSet phldrT="[Testo]" custT="1"/>
      <dgm:spPr/>
      <dgm:t>
        <a:bodyPr/>
        <a:lstStyle/>
        <a:p>
          <a:r>
            <a:rPr lang="it-IT" sz="1200" b="1" dirty="0"/>
            <a:t>Avvio degli interventi precedente al Piano</a:t>
          </a:r>
        </a:p>
      </dgm:t>
    </dgm:pt>
    <dgm:pt modelId="{E3693963-D7E4-424A-9CEA-F2C85466CF35}" type="parTrans" cxnId="{FDAE6CC1-2510-4B4C-917F-D42E32A18CC1}">
      <dgm:prSet/>
      <dgm:spPr/>
      <dgm:t>
        <a:bodyPr/>
        <a:lstStyle/>
        <a:p>
          <a:endParaRPr lang="it-IT" sz="1200"/>
        </a:p>
      </dgm:t>
    </dgm:pt>
    <dgm:pt modelId="{19E82F59-EA3B-4179-9E01-7563A9F80B8E}" type="sibTrans" cxnId="{FDAE6CC1-2510-4B4C-917F-D42E32A18CC1}">
      <dgm:prSet/>
      <dgm:spPr/>
      <dgm:t>
        <a:bodyPr/>
        <a:lstStyle/>
        <a:p>
          <a:endParaRPr lang="it-IT" sz="1200"/>
        </a:p>
      </dgm:t>
    </dgm:pt>
    <dgm:pt modelId="{4AB0EB99-5BD9-4249-82D4-EA21158BC13E}">
      <dgm:prSet custT="1"/>
      <dgm:spPr/>
      <dgm:t>
        <a:bodyPr/>
        <a:lstStyle/>
        <a:p>
          <a:r>
            <a:rPr lang="it-IT" sz="1200" b="1" dirty="0"/>
            <a:t>Parcellizzazione degli interventi</a:t>
          </a:r>
        </a:p>
      </dgm:t>
    </dgm:pt>
    <dgm:pt modelId="{0706D9C0-BA95-41F6-8720-632F4FCF5EE8}" type="parTrans" cxnId="{E4F39B47-D89C-49ED-A5E3-38FBB64AD4F0}">
      <dgm:prSet/>
      <dgm:spPr/>
      <dgm:t>
        <a:bodyPr/>
        <a:lstStyle/>
        <a:p>
          <a:endParaRPr lang="it-IT" sz="1200"/>
        </a:p>
      </dgm:t>
    </dgm:pt>
    <dgm:pt modelId="{717AA555-D397-4684-B527-274097392955}" type="sibTrans" cxnId="{E4F39B47-D89C-49ED-A5E3-38FBB64AD4F0}">
      <dgm:prSet/>
      <dgm:spPr/>
      <dgm:t>
        <a:bodyPr/>
        <a:lstStyle/>
        <a:p>
          <a:endParaRPr lang="it-IT" sz="1200"/>
        </a:p>
      </dgm:t>
    </dgm:pt>
    <dgm:pt modelId="{D7829B4D-5D43-4F3D-AAEB-C7FD4C56E15C}">
      <dgm:prSet custT="1"/>
      <dgm:spPr/>
      <dgm:t>
        <a:bodyPr/>
        <a:lstStyle/>
        <a:p>
          <a:r>
            <a:rPr lang="it-IT" sz="1200" dirty="0"/>
            <a:t>I progetti ricadono nella competenza di </a:t>
          </a:r>
          <a:r>
            <a:rPr lang="it-IT" sz="1200" b="1" dirty="0"/>
            <a:t>moltissimi soggetti attuatori</a:t>
          </a:r>
          <a:endParaRPr lang="it-IT" sz="1200" dirty="0"/>
        </a:p>
      </dgm:t>
    </dgm:pt>
    <dgm:pt modelId="{2DE86DEE-F53F-483A-9A56-B78B941967EF}" type="parTrans" cxnId="{13784DD2-E93B-4937-89A1-25DAB790970E}">
      <dgm:prSet/>
      <dgm:spPr/>
      <dgm:t>
        <a:bodyPr/>
        <a:lstStyle/>
        <a:p>
          <a:endParaRPr lang="it-IT" sz="1200"/>
        </a:p>
      </dgm:t>
    </dgm:pt>
    <dgm:pt modelId="{6D4E6943-18D8-469C-B56B-A69720ABCEC6}" type="sibTrans" cxnId="{13784DD2-E93B-4937-89A1-25DAB790970E}">
      <dgm:prSet/>
      <dgm:spPr/>
      <dgm:t>
        <a:bodyPr/>
        <a:lstStyle/>
        <a:p>
          <a:endParaRPr lang="it-IT" sz="1200"/>
        </a:p>
      </dgm:t>
    </dgm:pt>
    <dgm:pt modelId="{BD715C6B-9901-464D-8866-097C43AC2399}">
      <dgm:prSet custT="1"/>
      <dgm:spPr/>
      <dgm:t>
        <a:bodyPr/>
        <a:lstStyle/>
        <a:p>
          <a:r>
            <a:rPr lang="it-IT" sz="1200" b="1" dirty="0"/>
            <a:t>Ritardo della fase di avvio</a:t>
          </a:r>
        </a:p>
      </dgm:t>
    </dgm:pt>
    <dgm:pt modelId="{EB7D965F-2A96-4247-968F-0A672C444B6B}" type="parTrans" cxnId="{AFFDD754-8235-4B2D-818D-55063FCCAD87}">
      <dgm:prSet/>
      <dgm:spPr/>
      <dgm:t>
        <a:bodyPr/>
        <a:lstStyle/>
        <a:p>
          <a:endParaRPr lang="it-IT" sz="1200"/>
        </a:p>
      </dgm:t>
    </dgm:pt>
    <dgm:pt modelId="{994D568B-827E-4CD4-B9CE-8508228F5F63}" type="sibTrans" cxnId="{AFFDD754-8235-4B2D-818D-55063FCCAD87}">
      <dgm:prSet/>
      <dgm:spPr/>
      <dgm:t>
        <a:bodyPr/>
        <a:lstStyle/>
        <a:p>
          <a:endParaRPr lang="it-IT" sz="1200"/>
        </a:p>
      </dgm:t>
    </dgm:pt>
    <dgm:pt modelId="{29C20C09-7D0E-4EBD-84FF-7B2F1E9BA291}">
      <dgm:prSet custT="1"/>
      <dgm:spPr/>
      <dgm:t>
        <a:bodyPr/>
        <a:lstStyle/>
        <a:p>
          <a:r>
            <a:rPr lang="it-IT" sz="1100" dirty="0"/>
            <a:t>Criticità in merito ai tempi di selezione dei progetti e delle autorizzazioni, in parte dovuto all’incremento dei costi dei lavori</a:t>
          </a:r>
        </a:p>
      </dgm:t>
    </dgm:pt>
    <dgm:pt modelId="{F2827BAC-264C-4170-89F8-A9139BEB8A92}" type="parTrans" cxnId="{20F5EABB-D07A-46FD-A1AE-452DAAD0D1B8}">
      <dgm:prSet/>
      <dgm:spPr/>
      <dgm:t>
        <a:bodyPr/>
        <a:lstStyle/>
        <a:p>
          <a:endParaRPr lang="it-IT" sz="1200"/>
        </a:p>
      </dgm:t>
    </dgm:pt>
    <dgm:pt modelId="{7EECA586-EC57-4850-90E5-0483649DE348}" type="sibTrans" cxnId="{20F5EABB-D07A-46FD-A1AE-452DAAD0D1B8}">
      <dgm:prSet/>
      <dgm:spPr/>
      <dgm:t>
        <a:bodyPr/>
        <a:lstStyle/>
        <a:p>
          <a:endParaRPr lang="it-IT" sz="1200"/>
        </a:p>
      </dgm:t>
    </dgm:pt>
    <dgm:pt modelId="{47D51C2F-3071-49E4-B628-BEE25B115EE4}" type="pres">
      <dgm:prSet presAssocID="{9E7FF0B0-0611-41ED-87CE-2BA0C6555BB5}" presName="hierChild1" presStyleCnt="0">
        <dgm:presLayoutVars>
          <dgm:chPref val="1"/>
          <dgm:dir/>
          <dgm:animOne val="branch"/>
          <dgm:animLvl val="lvl"/>
          <dgm:resizeHandles/>
        </dgm:presLayoutVars>
      </dgm:prSet>
      <dgm:spPr/>
    </dgm:pt>
    <dgm:pt modelId="{F98644F3-8474-4AC4-85D2-D4E9E92C116F}" type="pres">
      <dgm:prSet presAssocID="{ACE8B929-99EF-48AE-9AF1-0ACAA3D627AB}" presName="hierRoot1" presStyleCnt="0"/>
      <dgm:spPr/>
    </dgm:pt>
    <dgm:pt modelId="{F9C3C34B-582A-46E5-9AD3-17CEFAEC3857}" type="pres">
      <dgm:prSet presAssocID="{ACE8B929-99EF-48AE-9AF1-0ACAA3D627AB}" presName="composite" presStyleCnt="0"/>
      <dgm:spPr/>
    </dgm:pt>
    <dgm:pt modelId="{67D0663E-6F38-48CD-BCBE-5CF0FC0E0A4C}" type="pres">
      <dgm:prSet presAssocID="{ACE8B929-99EF-48AE-9AF1-0ACAA3D627AB}" presName="background" presStyleLbl="node0" presStyleIdx="0" presStyleCnt="1"/>
      <dgm:spPr/>
    </dgm:pt>
    <dgm:pt modelId="{814A59BC-8E2D-4F79-8F2B-732CA60C250F}" type="pres">
      <dgm:prSet presAssocID="{ACE8B929-99EF-48AE-9AF1-0ACAA3D627AB}" presName="text" presStyleLbl="fgAcc0" presStyleIdx="0" presStyleCnt="1">
        <dgm:presLayoutVars>
          <dgm:chPref val="3"/>
        </dgm:presLayoutVars>
      </dgm:prSet>
      <dgm:spPr/>
    </dgm:pt>
    <dgm:pt modelId="{2D653F0B-5A77-4EEE-9695-AE47EF5110F3}" type="pres">
      <dgm:prSet presAssocID="{ACE8B929-99EF-48AE-9AF1-0ACAA3D627AB}" presName="hierChild2" presStyleCnt="0"/>
      <dgm:spPr/>
    </dgm:pt>
    <dgm:pt modelId="{E8E1416C-9367-4579-AA4A-0C8797D3B09A}" type="pres">
      <dgm:prSet presAssocID="{D5414B97-EFBA-415C-9D8A-443BF4DDDF66}" presName="Name10" presStyleLbl="parChTrans1D2" presStyleIdx="0" presStyleCnt="4"/>
      <dgm:spPr/>
    </dgm:pt>
    <dgm:pt modelId="{CD350F97-35C2-4FA0-A1AA-CF18EF4D0CB2}" type="pres">
      <dgm:prSet presAssocID="{58418DBB-567F-42E9-B31A-603CE6F83D59}" presName="hierRoot2" presStyleCnt="0"/>
      <dgm:spPr/>
    </dgm:pt>
    <dgm:pt modelId="{D1AEDAF9-29D5-4F42-AD97-75AAE05CB868}" type="pres">
      <dgm:prSet presAssocID="{58418DBB-567F-42E9-B31A-603CE6F83D59}" presName="composite2" presStyleCnt="0"/>
      <dgm:spPr/>
    </dgm:pt>
    <dgm:pt modelId="{DF76E3C9-D8A7-445D-90C4-D96D2EB199E7}" type="pres">
      <dgm:prSet presAssocID="{58418DBB-567F-42E9-B31A-603CE6F83D59}" presName="background2" presStyleLbl="node2" presStyleIdx="0" presStyleCnt="4"/>
      <dgm:spPr/>
    </dgm:pt>
    <dgm:pt modelId="{CB75DC77-FAA4-43EE-9E58-9443F6DE3DEC}" type="pres">
      <dgm:prSet presAssocID="{58418DBB-567F-42E9-B31A-603CE6F83D59}" presName="text2" presStyleLbl="fgAcc2" presStyleIdx="0" presStyleCnt="4">
        <dgm:presLayoutVars>
          <dgm:chPref val="3"/>
        </dgm:presLayoutVars>
      </dgm:prSet>
      <dgm:spPr/>
    </dgm:pt>
    <dgm:pt modelId="{247F7400-3D81-42D6-96C9-1921C3D39035}" type="pres">
      <dgm:prSet presAssocID="{58418DBB-567F-42E9-B31A-603CE6F83D59}" presName="hierChild3" presStyleCnt="0"/>
      <dgm:spPr/>
    </dgm:pt>
    <dgm:pt modelId="{98589A14-4830-414B-84B9-8CCB1750181B}" type="pres">
      <dgm:prSet presAssocID="{A6DE6300-02DB-40BF-B29D-176129B45258}" presName="Name17" presStyleLbl="parChTrans1D3" presStyleIdx="0" presStyleCnt="3"/>
      <dgm:spPr/>
    </dgm:pt>
    <dgm:pt modelId="{4853A16E-6577-4367-9CA1-21DE6661603C}" type="pres">
      <dgm:prSet presAssocID="{963241D6-47A0-41CD-83DC-D5440BF3041F}" presName="hierRoot3" presStyleCnt="0"/>
      <dgm:spPr/>
    </dgm:pt>
    <dgm:pt modelId="{70AA576E-F32F-4469-90B2-4DD974FDFB30}" type="pres">
      <dgm:prSet presAssocID="{963241D6-47A0-41CD-83DC-D5440BF3041F}" presName="composite3" presStyleCnt="0"/>
      <dgm:spPr/>
    </dgm:pt>
    <dgm:pt modelId="{D0586B9F-90F9-42F9-BD3B-6C2A842007B2}" type="pres">
      <dgm:prSet presAssocID="{963241D6-47A0-41CD-83DC-D5440BF3041F}" presName="background3" presStyleLbl="node3" presStyleIdx="0" presStyleCnt="3"/>
      <dgm:spPr/>
    </dgm:pt>
    <dgm:pt modelId="{C564CCE2-A6CA-4271-B7F5-133C68854465}" type="pres">
      <dgm:prSet presAssocID="{963241D6-47A0-41CD-83DC-D5440BF3041F}" presName="text3" presStyleLbl="fgAcc3" presStyleIdx="0" presStyleCnt="3">
        <dgm:presLayoutVars>
          <dgm:chPref val="3"/>
        </dgm:presLayoutVars>
      </dgm:prSet>
      <dgm:spPr/>
    </dgm:pt>
    <dgm:pt modelId="{BBCF7BAB-ACE5-47BF-90DD-15F1586E14D9}" type="pres">
      <dgm:prSet presAssocID="{963241D6-47A0-41CD-83DC-D5440BF3041F}" presName="hierChild4" presStyleCnt="0"/>
      <dgm:spPr/>
    </dgm:pt>
    <dgm:pt modelId="{47DD4BC1-D5F9-4702-9866-3298274886A6}" type="pres">
      <dgm:prSet presAssocID="{E3693963-D7E4-424A-9CEA-F2C85466CF35}" presName="Name10" presStyleLbl="parChTrans1D2" presStyleIdx="1" presStyleCnt="4"/>
      <dgm:spPr/>
    </dgm:pt>
    <dgm:pt modelId="{8A6E2715-CEE2-4E69-B90A-9D4863F817CA}" type="pres">
      <dgm:prSet presAssocID="{54E1920A-AD92-49A2-AF50-8747BAEA607C}" presName="hierRoot2" presStyleCnt="0"/>
      <dgm:spPr/>
    </dgm:pt>
    <dgm:pt modelId="{B7876B27-3383-4168-9AAA-9811DA9F9A47}" type="pres">
      <dgm:prSet presAssocID="{54E1920A-AD92-49A2-AF50-8747BAEA607C}" presName="composite2" presStyleCnt="0"/>
      <dgm:spPr/>
    </dgm:pt>
    <dgm:pt modelId="{8CF7E6AF-182D-4E7A-B6E4-15B1A7A164AA}" type="pres">
      <dgm:prSet presAssocID="{54E1920A-AD92-49A2-AF50-8747BAEA607C}" presName="background2" presStyleLbl="node2" presStyleIdx="1" presStyleCnt="4"/>
      <dgm:spPr/>
    </dgm:pt>
    <dgm:pt modelId="{AB9452CC-482D-4B95-8B77-3ADC1D64A8A6}" type="pres">
      <dgm:prSet presAssocID="{54E1920A-AD92-49A2-AF50-8747BAEA607C}" presName="text2" presStyleLbl="fgAcc2" presStyleIdx="1" presStyleCnt="4">
        <dgm:presLayoutVars>
          <dgm:chPref val="3"/>
        </dgm:presLayoutVars>
      </dgm:prSet>
      <dgm:spPr/>
    </dgm:pt>
    <dgm:pt modelId="{0BA7A65A-5CE7-44CA-B81B-CB6ABE4E59F2}" type="pres">
      <dgm:prSet presAssocID="{54E1920A-AD92-49A2-AF50-8747BAEA607C}" presName="hierChild3" presStyleCnt="0"/>
      <dgm:spPr/>
    </dgm:pt>
    <dgm:pt modelId="{F217916A-8151-4DB6-93E4-37E0ACB599EC}" type="pres">
      <dgm:prSet presAssocID="{0706D9C0-BA95-41F6-8720-632F4FCF5EE8}" presName="Name10" presStyleLbl="parChTrans1D2" presStyleIdx="2" presStyleCnt="4"/>
      <dgm:spPr/>
    </dgm:pt>
    <dgm:pt modelId="{28E8723F-FCCB-4B36-82D3-6EE2AB888AD4}" type="pres">
      <dgm:prSet presAssocID="{4AB0EB99-5BD9-4249-82D4-EA21158BC13E}" presName="hierRoot2" presStyleCnt="0"/>
      <dgm:spPr/>
    </dgm:pt>
    <dgm:pt modelId="{5E75AFA0-8EC0-4F97-AC55-BE835FDC47C0}" type="pres">
      <dgm:prSet presAssocID="{4AB0EB99-5BD9-4249-82D4-EA21158BC13E}" presName="composite2" presStyleCnt="0"/>
      <dgm:spPr/>
    </dgm:pt>
    <dgm:pt modelId="{28CE6394-8F87-4B35-9CF6-0097ED42AFE9}" type="pres">
      <dgm:prSet presAssocID="{4AB0EB99-5BD9-4249-82D4-EA21158BC13E}" presName="background2" presStyleLbl="node2" presStyleIdx="2" presStyleCnt="4"/>
      <dgm:spPr/>
    </dgm:pt>
    <dgm:pt modelId="{A92C413E-9CAF-40D4-8184-47F2795360B2}" type="pres">
      <dgm:prSet presAssocID="{4AB0EB99-5BD9-4249-82D4-EA21158BC13E}" presName="text2" presStyleLbl="fgAcc2" presStyleIdx="2" presStyleCnt="4">
        <dgm:presLayoutVars>
          <dgm:chPref val="3"/>
        </dgm:presLayoutVars>
      </dgm:prSet>
      <dgm:spPr/>
    </dgm:pt>
    <dgm:pt modelId="{9EBAC40B-3E97-457D-A31E-85719A98EB81}" type="pres">
      <dgm:prSet presAssocID="{4AB0EB99-5BD9-4249-82D4-EA21158BC13E}" presName="hierChild3" presStyleCnt="0"/>
      <dgm:spPr/>
    </dgm:pt>
    <dgm:pt modelId="{4D1A4FA4-CED6-4881-936A-A71DE9A22846}" type="pres">
      <dgm:prSet presAssocID="{2DE86DEE-F53F-483A-9A56-B78B941967EF}" presName="Name17" presStyleLbl="parChTrans1D3" presStyleIdx="1" presStyleCnt="3"/>
      <dgm:spPr/>
    </dgm:pt>
    <dgm:pt modelId="{285C49B5-EC61-4EB9-9A76-475577097172}" type="pres">
      <dgm:prSet presAssocID="{D7829B4D-5D43-4F3D-AAEB-C7FD4C56E15C}" presName="hierRoot3" presStyleCnt="0"/>
      <dgm:spPr/>
    </dgm:pt>
    <dgm:pt modelId="{6D365654-3358-4938-83D7-EFFBA7A05AF1}" type="pres">
      <dgm:prSet presAssocID="{D7829B4D-5D43-4F3D-AAEB-C7FD4C56E15C}" presName="composite3" presStyleCnt="0"/>
      <dgm:spPr/>
    </dgm:pt>
    <dgm:pt modelId="{C681CCF5-79DD-4944-81F2-B0A71BBDA990}" type="pres">
      <dgm:prSet presAssocID="{D7829B4D-5D43-4F3D-AAEB-C7FD4C56E15C}" presName="background3" presStyleLbl="node3" presStyleIdx="1" presStyleCnt="3"/>
      <dgm:spPr/>
    </dgm:pt>
    <dgm:pt modelId="{57C84AE7-0937-47F1-BDEB-896892E90205}" type="pres">
      <dgm:prSet presAssocID="{D7829B4D-5D43-4F3D-AAEB-C7FD4C56E15C}" presName="text3" presStyleLbl="fgAcc3" presStyleIdx="1" presStyleCnt="3">
        <dgm:presLayoutVars>
          <dgm:chPref val="3"/>
        </dgm:presLayoutVars>
      </dgm:prSet>
      <dgm:spPr/>
    </dgm:pt>
    <dgm:pt modelId="{76F4A775-7567-41C8-AB66-16D10222293D}" type="pres">
      <dgm:prSet presAssocID="{D7829B4D-5D43-4F3D-AAEB-C7FD4C56E15C}" presName="hierChild4" presStyleCnt="0"/>
      <dgm:spPr/>
    </dgm:pt>
    <dgm:pt modelId="{B73163F8-BABC-4D78-B3C4-DE90055707BC}" type="pres">
      <dgm:prSet presAssocID="{EB7D965F-2A96-4247-968F-0A672C444B6B}" presName="Name10" presStyleLbl="parChTrans1D2" presStyleIdx="3" presStyleCnt="4"/>
      <dgm:spPr/>
    </dgm:pt>
    <dgm:pt modelId="{9346CD80-4362-4DC1-9D21-4F5CA933D2B1}" type="pres">
      <dgm:prSet presAssocID="{BD715C6B-9901-464D-8866-097C43AC2399}" presName="hierRoot2" presStyleCnt="0"/>
      <dgm:spPr/>
    </dgm:pt>
    <dgm:pt modelId="{0CE24107-B329-42EB-A2EC-8B18D879ADEA}" type="pres">
      <dgm:prSet presAssocID="{BD715C6B-9901-464D-8866-097C43AC2399}" presName="composite2" presStyleCnt="0"/>
      <dgm:spPr/>
    </dgm:pt>
    <dgm:pt modelId="{13AE8FD1-E30C-4648-AD23-B8B53F2C3789}" type="pres">
      <dgm:prSet presAssocID="{BD715C6B-9901-464D-8866-097C43AC2399}" presName="background2" presStyleLbl="node2" presStyleIdx="3" presStyleCnt="4"/>
      <dgm:spPr/>
    </dgm:pt>
    <dgm:pt modelId="{DF6E4A3C-ECEB-4F99-9EA4-EA1276037482}" type="pres">
      <dgm:prSet presAssocID="{BD715C6B-9901-464D-8866-097C43AC2399}" presName="text2" presStyleLbl="fgAcc2" presStyleIdx="3" presStyleCnt="4">
        <dgm:presLayoutVars>
          <dgm:chPref val="3"/>
        </dgm:presLayoutVars>
      </dgm:prSet>
      <dgm:spPr/>
    </dgm:pt>
    <dgm:pt modelId="{EDCDABBA-F36D-45C5-85AD-4ABB6B81A491}" type="pres">
      <dgm:prSet presAssocID="{BD715C6B-9901-464D-8866-097C43AC2399}" presName="hierChild3" presStyleCnt="0"/>
      <dgm:spPr/>
    </dgm:pt>
    <dgm:pt modelId="{FBB2B7A2-295B-4786-937D-5FA5113ADDAF}" type="pres">
      <dgm:prSet presAssocID="{F2827BAC-264C-4170-89F8-A9139BEB8A92}" presName="Name17" presStyleLbl="parChTrans1D3" presStyleIdx="2" presStyleCnt="3"/>
      <dgm:spPr/>
    </dgm:pt>
    <dgm:pt modelId="{99F89714-13B3-4F0B-99D5-EA1169F68CE3}" type="pres">
      <dgm:prSet presAssocID="{29C20C09-7D0E-4EBD-84FF-7B2F1E9BA291}" presName="hierRoot3" presStyleCnt="0"/>
      <dgm:spPr/>
    </dgm:pt>
    <dgm:pt modelId="{9DF3A44F-6FE6-405B-BCFC-F08647C5B51C}" type="pres">
      <dgm:prSet presAssocID="{29C20C09-7D0E-4EBD-84FF-7B2F1E9BA291}" presName="composite3" presStyleCnt="0"/>
      <dgm:spPr/>
    </dgm:pt>
    <dgm:pt modelId="{233E9CB1-EE40-41DE-B964-04E90EE1313D}" type="pres">
      <dgm:prSet presAssocID="{29C20C09-7D0E-4EBD-84FF-7B2F1E9BA291}" presName="background3" presStyleLbl="node3" presStyleIdx="2" presStyleCnt="3"/>
      <dgm:spPr/>
    </dgm:pt>
    <dgm:pt modelId="{8CF27EC9-139D-4D31-B8D6-D429411DF6AD}" type="pres">
      <dgm:prSet presAssocID="{29C20C09-7D0E-4EBD-84FF-7B2F1E9BA291}" presName="text3" presStyleLbl="fgAcc3" presStyleIdx="2" presStyleCnt="3">
        <dgm:presLayoutVars>
          <dgm:chPref val="3"/>
        </dgm:presLayoutVars>
      </dgm:prSet>
      <dgm:spPr/>
    </dgm:pt>
    <dgm:pt modelId="{CA275A99-0B4C-4AA3-8811-18BBB8819660}" type="pres">
      <dgm:prSet presAssocID="{29C20C09-7D0E-4EBD-84FF-7B2F1E9BA291}" presName="hierChild4" presStyleCnt="0"/>
      <dgm:spPr/>
    </dgm:pt>
  </dgm:ptLst>
  <dgm:cxnLst>
    <dgm:cxn modelId="{56783C0C-312C-4DC5-B1CC-AFF76CD13472}" type="presOf" srcId="{2DE86DEE-F53F-483A-9A56-B78B941967EF}" destId="{4D1A4FA4-CED6-4881-936A-A71DE9A22846}" srcOrd="0" destOrd="0" presId="urn:microsoft.com/office/officeart/2005/8/layout/hierarchy1"/>
    <dgm:cxn modelId="{41ECD30C-3418-4439-BF6E-50DED99585EB}" type="presOf" srcId="{E3693963-D7E4-424A-9CEA-F2C85466CF35}" destId="{47DD4BC1-D5F9-4702-9866-3298274886A6}" srcOrd="0" destOrd="0" presId="urn:microsoft.com/office/officeart/2005/8/layout/hierarchy1"/>
    <dgm:cxn modelId="{0142A117-1AA8-4DE0-9375-26FBF79FB7AB}" type="presOf" srcId="{0706D9C0-BA95-41F6-8720-632F4FCF5EE8}" destId="{F217916A-8151-4DB6-93E4-37E0ACB599EC}" srcOrd="0" destOrd="0" presId="urn:microsoft.com/office/officeart/2005/8/layout/hierarchy1"/>
    <dgm:cxn modelId="{DEDF7430-1A1E-4F19-B542-41FD138D7814}" type="presOf" srcId="{D5414B97-EFBA-415C-9D8A-443BF4DDDF66}" destId="{E8E1416C-9367-4579-AA4A-0C8797D3B09A}" srcOrd="0" destOrd="0" presId="urn:microsoft.com/office/officeart/2005/8/layout/hierarchy1"/>
    <dgm:cxn modelId="{2B278E35-1E53-4AB1-B765-D35A5F18CD25}" srcId="{ACE8B929-99EF-48AE-9AF1-0ACAA3D627AB}" destId="{58418DBB-567F-42E9-B31A-603CE6F83D59}" srcOrd="0" destOrd="0" parTransId="{D5414B97-EFBA-415C-9D8A-443BF4DDDF66}" sibTransId="{1A105DE4-11B2-4B31-BC9D-5B627E9A7548}"/>
    <dgm:cxn modelId="{1DBA6E36-42A8-46C7-A955-DDF466144133}" type="presOf" srcId="{D7829B4D-5D43-4F3D-AAEB-C7FD4C56E15C}" destId="{57C84AE7-0937-47F1-BDEB-896892E90205}" srcOrd="0" destOrd="0" presId="urn:microsoft.com/office/officeart/2005/8/layout/hierarchy1"/>
    <dgm:cxn modelId="{7FCCB85B-4270-4F80-96D6-BA6DBA953959}" type="presOf" srcId="{F2827BAC-264C-4170-89F8-A9139BEB8A92}" destId="{FBB2B7A2-295B-4786-937D-5FA5113ADDAF}" srcOrd="0" destOrd="0" presId="urn:microsoft.com/office/officeart/2005/8/layout/hierarchy1"/>
    <dgm:cxn modelId="{2C0D665E-5B2D-46C6-8E70-572AAB0D8BA5}" type="presOf" srcId="{BD715C6B-9901-464D-8866-097C43AC2399}" destId="{DF6E4A3C-ECEB-4F99-9EA4-EA1276037482}" srcOrd="0" destOrd="0" presId="urn:microsoft.com/office/officeart/2005/8/layout/hierarchy1"/>
    <dgm:cxn modelId="{E4F39B47-D89C-49ED-A5E3-38FBB64AD4F0}" srcId="{ACE8B929-99EF-48AE-9AF1-0ACAA3D627AB}" destId="{4AB0EB99-5BD9-4249-82D4-EA21158BC13E}" srcOrd="2" destOrd="0" parTransId="{0706D9C0-BA95-41F6-8720-632F4FCF5EE8}" sibTransId="{717AA555-D397-4684-B527-274097392955}"/>
    <dgm:cxn modelId="{04F21D72-DFBA-478C-8379-055D7E792048}" type="presOf" srcId="{9E7FF0B0-0611-41ED-87CE-2BA0C6555BB5}" destId="{47D51C2F-3071-49E4-B628-BEE25B115EE4}" srcOrd="0" destOrd="0" presId="urn:microsoft.com/office/officeart/2005/8/layout/hierarchy1"/>
    <dgm:cxn modelId="{533E9E52-5DF5-48E0-A887-34F752B612C8}" type="presOf" srcId="{963241D6-47A0-41CD-83DC-D5440BF3041F}" destId="{C564CCE2-A6CA-4271-B7F5-133C68854465}" srcOrd="0" destOrd="0" presId="urn:microsoft.com/office/officeart/2005/8/layout/hierarchy1"/>
    <dgm:cxn modelId="{AFFDD754-8235-4B2D-818D-55063FCCAD87}" srcId="{ACE8B929-99EF-48AE-9AF1-0ACAA3D627AB}" destId="{BD715C6B-9901-464D-8866-097C43AC2399}" srcOrd="3" destOrd="0" parTransId="{EB7D965F-2A96-4247-968F-0A672C444B6B}" sibTransId="{994D568B-827E-4CD4-B9CE-8508228F5F63}"/>
    <dgm:cxn modelId="{6CCB2D80-C49F-4C04-A343-EC899C0EA202}" type="presOf" srcId="{ACE8B929-99EF-48AE-9AF1-0ACAA3D627AB}" destId="{814A59BC-8E2D-4F79-8F2B-732CA60C250F}" srcOrd="0" destOrd="0" presId="urn:microsoft.com/office/officeart/2005/8/layout/hierarchy1"/>
    <dgm:cxn modelId="{C8729888-35E7-42DE-94B3-043F87CFACF2}" srcId="{58418DBB-567F-42E9-B31A-603CE6F83D59}" destId="{963241D6-47A0-41CD-83DC-D5440BF3041F}" srcOrd="0" destOrd="0" parTransId="{A6DE6300-02DB-40BF-B29D-176129B45258}" sibTransId="{2EB765FB-1D0B-4566-9247-666565B1E3AF}"/>
    <dgm:cxn modelId="{12F6529C-C58F-45D6-813F-922068CDB8A0}" type="presOf" srcId="{29C20C09-7D0E-4EBD-84FF-7B2F1E9BA291}" destId="{8CF27EC9-139D-4D31-B8D6-D429411DF6AD}" srcOrd="0" destOrd="0" presId="urn:microsoft.com/office/officeart/2005/8/layout/hierarchy1"/>
    <dgm:cxn modelId="{C9755FB2-11E4-4B52-B157-29688E37D1CF}" type="presOf" srcId="{4AB0EB99-5BD9-4249-82D4-EA21158BC13E}" destId="{A92C413E-9CAF-40D4-8184-47F2795360B2}" srcOrd="0" destOrd="0" presId="urn:microsoft.com/office/officeart/2005/8/layout/hierarchy1"/>
    <dgm:cxn modelId="{20F5EABB-D07A-46FD-A1AE-452DAAD0D1B8}" srcId="{BD715C6B-9901-464D-8866-097C43AC2399}" destId="{29C20C09-7D0E-4EBD-84FF-7B2F1E9BA291}" srcOrd="0" destOrd="0" parTransId="{F2827BAC-264C-4170-89F8-A9139BEB8A92}" sibTransId="{7EECA586-EC57-4850-90E5-0483649DE348}"/>
    <dgm:cxn modelId="{5A1C65BD-5CAD-4D62-A6FB-9734EE86D9C8}" type="presOf" srcId="{54E1920A-AD92-49A2-AF50-8747BAEA607C}" destId="{AB9452CC-482D-4B95-8B77-3ADC1D64A8A6}" srcOrd="0" destOrd="0" presId="urn:microsoft.com/office/officeart/2005/8/layout/hierarchy1"/>
    <dgm:cxn modelId="{FDAE6CC1-2510-4B4C-917F-D42E32A18CC1}" srcId="{ACE8B929-99EF-48AE-9AF1-0ACAA3D627AB}" destId="{54E1920A-AD92-49A2-AF50-8747BAEA607C}" srcOrd="1" destOrd="0" parTransId="{E3693963-D7E4-424A-9CEA-F2C85466CF35}" sibTransId="{19E82F59-EA3B-4179-9E01-7563A9F80B8E}"/>
    <dgm:cxn modelId="{13784DD2-E93B-4937-89A1-25DAB790970E}" srcId="{4AB0EB99-5BD9-4249-82D4-EA21158BC13E}" destId="{D7829B4D-5D43-4F3D-AAEB-C7FD4C56E15C}" srcOrd="0" destOrd="0" parTransId="{2DE86DEE-F53F-483A-9A56-B78B941967EF}" sibTransId="{6D4E6943-18D8-469C-B56B-A69720ABCEC6}"/>
    <dgm:cxn modelId="{470980DA-DAA0-45E6-A87B-991DC8F953AB}" srcId="{9E7FF0B0-0611-41ED-87CE-2BA0C6555BB5}" destId="{ACE8B929-99EF-48AE-9AF1-0ACAA3D627AB}" srcOrd="0" destOrd="0" parTransId="{94B45DBE-4EB2-4718-B480-C8DCCF4D4B48}" sibTransId="{05720E6F-9BF0-4EEB-BE32-BF092101CDB0}"/>
    <dgm:cxn modelId="{559613DB-190C-4301-B466-2FB0011E2A32}" type="presOf" srcId="{EB7D965F-2A96-4247-968F-0A672C444B6B}" destId="{B73163F8-BABC-4D78-B3C4-DE90055707BC}" srcOrd="0" destOrd="0" presId="urn:microsoft.com/office/officeart/2005/8/layout/hierarchy1"/>
    <dgm:cxn modelId="{A54B43DE-8582-4E64-B158-26094FD1AD9A}" type="presOf" srcId="{58418DBB-567F-42E9-B31A-603CE6F83D59}" destId="{CB75DC77-FAA4-43EE-9E58-9443F6DE3DEC}" srcOrd="0" destOrd="0" presId="urn:microsoft.com/office/officeart/2005/8/layout/hierarchy1"/>
    <dgm:cxn modelId="{E6F279F7-DEFA-4CE1-9003-D92A513BFB22}" type="presOf" srcId="{A6DE6300-02DB-40BF-B29D-176129B45258}" destId="{98589A14-4830-414B-84B9-8CCB1750181B}" srcOrd="0" destOrd="0" presId="urn:microsoft.com/office/officeart/2005/8/layout/hierarchy1"/>
    <dgm:cxn modelId="{D8E5B15B-2482-48FE-9560-361279A2184D}" type="presParOf" srcId="{47D51C2F-3071-49E4-B628-BEE25B115EE4}" destId="{F98644F3-8474-4AC4-85D2-D4E9E92C116F}" srcOrd="0" destOrd="0" presId="urn:microsoft.com/office/officeart/2005/8/layout/hierarchy1"/>
    <dgm:cxn modelId="{D5DD5BC6-7704-4B39-BFB7-5B834CC3F109}" type="presParOf" srcId="{F98644F3-8474-4AC4-85D2-D4E9E92C116F}" destId="{F9C3C34B-582A-46E5-9AD3-17CEFAEC3857}" srcOrd="0" destOrd="0" presId="urn:microsoft.com/office/officeart/2005/8/layout/hierarchy1"/>
    <dgm:cxn modelId="{E8F89BAE-F6F7-43BE-BBCE-CEF54D8848D0}" type="presParOf" srcId="{F9C3C34B-582A-46E5-9AD3-17CEFAEC3857}" destId="{67D0663E-6F38-48CD-BCBE-5CF0FC0E0A4C}" srcOrd="0" destOrd="0" presId="urn:microsoft.com/office/officeart/2005/8/layout/hierarchy1"/>
    <dgm:cxn modelId="{D4A70162-8CBD-4C50-83F1-29777B78DCE6}" type="presParOf" srcId="{F9C3C34B-582A-46E5-9AD3-17CEFAEC3857}" destId="{814A59BC-8E2D-4F79-8F2B-732CA60C250F}" srcOrd="1" destOrd="0" presId="urn:microsoft.com/office/officeart/2005/8/layout/hierarchy1"/>
    <dgm:cxn modelId="{DBC30433-A33C-4AD3-9784-0EC391D61CC5}" type="presParOf" srcId="{F98644F3-8474-4AC4-85D2-D4E9E92C116F}" destId="{2D653F0B-5A77-4EEE-9695-AE47EF5110F3}" srcOrd="1" destOrd="0" presId="urn:microsoft.com/office/officeart/2005/8/layout/hierarchy1"/>
    <dgm:cxn modelId="{6DA7B037-228D-457A-B84E-62E8361383E4}" type="presParOf" srcId="{2D653F0B-5A77-4EEE-9695-AE47EF5110F3}" destId="{E8E1416C-9367-4579-AA4A-0C8797D3B09A}" srcOrd="0" destOrd="0" presId="urn:microsoft.com/office/officeart/2005/8/layout/hierarchy1"/>
    <dgm:cxn modelId="{78C73073-4005-4E88-B1AE-EE210BD6E275}" type="presParOf" srcId="{2D653F0B-5A77-4EEE-9695-AE47EF5110F3}" destId="{CD350F97-35C2-4FA0-A1AA-CF18EF4D0CB2}" srcOrd="1" destOrd="0" presId="urn:microsoft.com/office/officeart/2005/8/layout/hierarchy1"/>
    <dgm:cxn modelId="{2EC9BD0D-6645-4D72-AB8B-D88286A98A2C}" type="presParOf" srcId="{CD350F97-35C2-4FA0-A1AA-CF18EF4D0CB2}" destId="{D1AEDAF9-29D5-4F42-AD97-75AAE05CB868}" srcOrd="0" destOrd="0" presId="urn:microsoft.com/office/officeart/2005/8/layout/hierarchy1"/>
    <dgm:cxn modelId="{3C0868FE-F89D-4221-A795-5E7233F35C6D}" type="presParOf" srcId="{D1AEDAF9-29D5-4F42-AD97-75AAE05CB868}" destId="{DF76E3C9-D8A7-445D-90C4-D96D2EB199E7}" srcOrd="0" destOrd="0" presId="urn:microsoft.com/office/officeart/2005/8/layout/hierarchy1"/>
    <dgm:cxn modelId="{244C44EB-CF56-4B0C-8BC3-25CC1A34C31E}" type="presParOf" srcId="{D1AEDAF9-29D5-4F42-AD97-75AAE05CB868}" destId="{CB75DC77-FAA4-43EE-9E58-9443F6DE3DEC}" srcOrd="1" destOrd="0" presId="urn:microsoft.com/office/officeart/2005/8/layout/hierarchy1"/>
    <dgm:cxn modelId="{89956263-ED3B-47A2-9E78-6637B048CBC8}" type="presParOf" srcId="{CD350F97-35C2-4FA0-A1AA-CF18EF4D0CB2}" destId="{247F7400-3D81-42D6-96C9-1921C3D39035}" srcOrd="1" destOrd="0" presId="urn:microsoft.com/office/officeart/2005/8/layout/hierarchy1"/>
    <dgm:cxn modelId="{70D173A3-0A01-424A-AA31-0E4A6F1E8BBC}" type="presParOf" srcId="{247F7400-3D81-42D6-96C9-1921C3D39035}" destId="{98589A14-4830-414B-84B9-8CCB1750181B}" srcOrd="0" destOrd="0" presId="urn:microsoft.com/office/officeart/2005/8/layout/hierarchy1"/>
    <dgm:cxn modelId="{76FD3256-A296-4170-B3F5-8D4E3937E319}" type="presParOf" srcId="{247F7400-3D81-42D6-96C9-1921C3D39035}" destId="{4853A16E-6577-4367-9CA1-21DE6661603C}" srcOrd="1" destOrd="0" presId="urn:microsoft.com/office/officeart/2005/8/layout/hierarchy1"/>
    <dgm:cxn modelId="{FAB3D254-9E55-41A3-9396-C2722A0464FE}" type="presParOf" srcId="{4853A16E-6577-4367-9CA1-21DE6661603C}" destId="{70AA576E-F32F-4469-90B2-4DD974FDFB30}" srcOrd="0" destOrd="0" presId="urn:microsoft.com/office/officeart/2005/8/layout/hierarchy1"/>
    <dgm:cxn modelId="{974BEB8A-0135-4912-A4E5-E1AE7C2C7D07}" type="presParOf" srcId="{70AA576E-F32F-4469-90B2-4DD974FDFB30}" destId="{D0586B9F-90F9-42F9-BD3B-6C2A842007B2}" srcOrd="0" destOrd="0" presId="urn:microsoft.com/office/officeart/2005/8/layout/hierarchy1"/>
    <dgm:cxn modelId="{090742B2-75AA-4DB9-804C-F6E34F6250BC}" type="presParOf" srcId="{70AA576E-F32F-4469-90B2-4DD974FDFB30}" destId="{C564CCE2-A6CA-4271-B7F5-133C68854465}" srcOrd="1" destOrd="0" presId="urn:microsoft.com/office/officeart/2005/8/layout/hierarchy1"/>
    <dgm:cxn modelId="{E63ADFFC-E5B1-4C2A-BCCC-5504451E7E4C}" type="presParOf" srcId="{4853A16E-6577-4367-9CA1-21DE6661603C}" destId="{BBCF7BAB-ACE5-47BF-90DD-15F1586E14D9}" srcOrd="1" destOrd="0" presId="urn:microsoft.com/office/officeart/2005/8/layout/hierarchy1"/>
    <dgm:cxn modelId="{002ACC5A-C654-40BE-88C3-9CAD4DB0043C}" type="presParOf" srcId="{2D653F0B-5A77-4EEE-9695-AE47EF5110F3}" destId="{47DD4BC1-D5F9-4702-9866-3298274886A6}" srcOrd="2" destOrd="0" presId="urn:microsoft.com/office/officeart/2005/8/layout/hierarchy1"/>
    <dgm:cxn modelId="{0870E7AB-333D-478A-8916-26B4833959C8}" type="presParOf" srcId="{2D653F0B-5A77-4EEE-9695-AE47EF5110F3}" destId="{8A6E2715-CEE2-4E69-B90A-9D4863F817CA}" srcOrd="3" destOrd="0" presId="urn:microsoft.com/office/officeart/2005/8/layout/hierarchy1"/>
    <dgm:cxn modelId="{BDDE56D0-926B-4FEF-9928-0E0D96FBD131}" type="presParOf" srcId="{8A6E2715-CEE2-4E69-B90A-9D4863F817CA}" destId="{B7876B27-3383-4168-9AAA-9811DA9F9A47}" srcOrd="0" destOrd="0" presId="urn:microsoft.com/office/officeart/2005/8/layout/hierarchy1"/>
    <dgm:cxn modelId="{C385D611-1917-46A5-9C0F-1D3DCD210DAA}" type="presParOf" srcId="{B7876B27-3383-4168-9AAA-9811DA9F9A47}" destId="{8CF7E6AF-182D-4E7A-B6E4-15B1A7A164AA}" srcOrd="0" destOrd="0" presId="urn:microsoft.com/office/officeart/2005/8/layout/hierarchy1"/>
    <dgm:cxn modelId="{CF2622B5-E572-49AF-846B-54C5D74E86F9}" type="presParOf" srcId="{B7876B27-3383-4168-9AAA-9811DA9F9A47}" destId="{AB9452CC-482D-4B95-8B77-3ADC1D64A8A6}" srcOrd="1" destOrd="0" presId="urn:microsoft.com/office/officeart/2005/8/layout/hierarchy1"/>
    <dgm:cxn modelId="{EB304630-C36E-4CE5-800D-1C6C1AE1A5C9}" type="presParOf" srcId="{8A6E2715-CEE2-4E69-B90A-9D4863F817CA}" destId="{0BA7A65A-5CE7-44CA-B81B-CB6ABE4E59F2}" srcOrd="1" destOrd="0" presId="urn:microsoft.com/office/officeart/2005/8/layout/hierarchy1"/>
    <dgm:cxn modelId="{0F951E9D-A515-4702-87DD-0BF5E36B4A1D}" type="presParOf" srcId="{2D653F0B-5A77-4EEE-9695-AE47EF5110F3}" destId="{F217916A-8151-4DB6-93E4-37E0ACB599EC}" srcOrd="4" destOrd="0" presId="urn:microsoft.com/office/officeart/2005/8/layout/hierarchy1"/>
    <dgm:cxn modelId="{69047C7E-81B0-40D6-9BC9-26082D3B0895}" type="presParOf" srcId="{2D653F0B-5A77-4EEE-9695-AE47EF5110F3}" destId="{28E8723F-FCCB-4B36-82D3-6EE2AB888AD4}" srcOrd="5" destOrd="0" presId="urn:microsoft.com/office/officeart/2005/8/layout/hierarchy1"/>
    <dgm:cxn modelId="{CA5D8370-9C57-48BB-B1A7-3BB0AEACF72E}" type="presParOf" srcId="{28E8723F-FCCB-4B36-82D3-6EE2AB888AD4}" destId="{5E75AFA0-8EC0-4F97-AC55-BE835FDC47C0}" srcOrd="0" destOrd="0" presId="urn:microsoft.com/office/officeart/2005/8/layout/hierarchy1"/>
    <dgm:cxn modelId="{0112B8B0-441A-47E7-BC73-5E6BC1F75C88}" type="presParOf" srcId="{5E75AFA0-8EC0-4F97-AC55-BE835FDC47C0}" destId="{28CE6394-8F87-4B35-9CF6-0097ED42AFE9}" srcOrd="0" destOrd="0" presId="urn:microsoft.com/office/officeart/2005/8/layout/hierarchy1"/>
    <dgm:cxn modelId="{EFDE5581-3379-4AAB-A15F-20E0239C18A5}" type="presParOf" srcId="{5E75AFA0-8EC0-4F97-AC55-BE835FDC47C0}" destId="{A92C413E-9CAF-40D4-8184-47F2795360B2}" srcOrd="1" destOrd="0" presId="urn:microsoft.com/office/officeart/2005/8/layout/hierarchy1"/>
    <dgm:cxn modelId="{0A0C27E0-8868-42ED-8B43-381C4162C6BD}" type="presParOf" srcId="{28E8723F-FCCB-4B36-82D3-6EE2AB888AD4}" destId="{9EBAC40B-3E97-457D-A31E-85719A98EB81}" srcOrd="1" destOrd="0" presId="urn:microsoft.com/office/officeart/2005/8/layout/hierarchy1"/>
    <dgm:cxn modelId="{F0525C03-0A24-4919-95F9-C71CCFBFA318}" type="presParOf" srcId="{9EBAC40B-3E97-457D-A31E-85719A98EB81}" destId="{4D1A4FA4-CED6-4881-936A-A71DE9A22846}" srcOrd="0" destOrd="0" presId="urn:microsoft.com/office/officeart/2005/8/layout/hierarchy1"/>
    <dgm:cxn modelId="{76E95488-B031-447F-B8CF-DBD1374C630D}" type="presParOf" srcId="{9EBAC40B-3E97-457D-A31E-85719A98EB81}" destId="{285C49B5-EC61-4EB9-9A76-475577097172}" srcOrd="1" destOrd="0" presId="urn:microsoft.com/office/officeart/2005/8/layout/hierarchy1"/>
    <dgm:cxn modelId="{E3C46206-F57C-47E3-897E-51EA61D3043D}" type="presParOf" srcId="{285C49B5-EC61-4EB9-9A76-475577097172}" destId="{6D365654-3358-4938-83D7-EFFBA7A05AF1}" srcOrd="0" destOrd="0" presId="urn:microsoft.com/office/officeart/2005/8/layout/hierarchy1"/>
    <dgm:cxn modelId="{8B7A6336-818D-4F23-8F7A-BA8C3C034E0E}" type="presParOf" srcId="{6D365654-3358-4938-83D7-EFFBA7A05AF1}" destId="{C681CCF5-79DD-4944-81F2-B0A71BBDA990}" srcOrd="0" destOrd="0" presId="urn:microsoft.com/office/officeart/2005/8/layout/hierarchy1"/>
    <dgm:cxn modelId="{396DDE7E-BC1A-4CCA-AF2C-03A40C9E10FE}" type="presParOf" srcId="{6D365654-3358-4938-83D7-EFFBA7A05AF1}" destId="{57C84AE7-0937-47F1-BDEB-896892E90205}" srcOrd="1" destOrd="0" presId="urn:microsoft.com/office/officeart/2005/8/layout/hierarchy1"/>
    <dgm:cxn modelId="{65CDAACA-270D-41D1-9450-3BD5076494C7}" type="presParOf" srcId="{285C49B5-EC61-4EB9-9A76-475577097172}" destId="{76F4A775-7567-41C8-AB66-16D10222293D}" srcOrd="1" destOrd="0" presId="urn:microsoft.com/office/officeart/2005/8/layout/hierarchy1"/>
    <dgm:cxn modelId="{364FF0D1-8A92-4EB4-A77D-3ECC59C490FA}" type="presParOf" srcId="{2D653F0B-5A77-4EEE-9695-AE47EF5110F3}" destId="{B73163F8-BABC-4D78-B3C4-DE90055707BC}" srcOrd="6" destOrd="0" presId="urn:microsoft.com/office/officeart/2005/8/layout/hierarchy1"/>
    <dgm:cxn modelId="{674D0A73-AE3A-4527-825C-AC5172393CCC}" type="presParOf" srcId="{2D653F0B-5A77-4EEE-9695-AE47EF5110F3}" destId="{9346CD80-4362-4DC1-9D21-4F5CA933D2B1}" srcOrd="7" destOrd="0" presId="urn:microsoft.com/office/officeart/2005/8/layout/hierarchy1"/>
    <dgm:cxn modelId="{AEC561D0-47A3-42BF-9863-744AD2CCC777}" type="presParOf" srcId="{9346CD80-4362-4DC1-9D21-4F5CA933D2B1}" destId="{0CE24107-B329-42EB-A2EC-8B18D879ADEA}" srcOrd="0" destOrd="0" presId="urn:microsoft.com/office/officeart/2005/8/layout/hierarchy1"/>
    <dgm:cxn modelId="{69843D24-90CB-4698-B3B5-738BEF0FE8B8}" type="presParOf" srcId="{0CE24107-B329-42EB-A2EC-8B18D879ADEA}" destId="{13AE8FD1-E30C-4648-AD23-B8B53F2C3789}" srcOrd="0" destOrd="0" presId="urn:microsoft.com/office/officeart/2005/8/layout/hierarchy1"/>
    <dgm:cxn modelId="{2EAF4A74-4EE7-4270-982E-B0EA8703EA82}" type="presParOf" srcId="{0CE24107-B329-42EB-A2EC-8B18D879ADEA}" destId="{DF6E4A3C-ECEB-4F99-9EA4-EA1276037482}" srcOrd="1" destOrd="0" presId="urn:microsoft.com/office/officeart/2005/8/layout/hierarchy1"/>
    <dgm:cxn modelId="{F4529955-2530-419F-9130-B6307CF2F896}" type="presParOf" srcId="{9346CD80-4362-4DC1-9D21-4F5CA933D2B1}" destId="{EDCDABBA-F36D-45C5-85AD-4ABB6B81A491}" srcOrd="1" destOrd="0" presId="urn:microsoft.com/office/officeart/2005/8/layout/hierarchy1"/>
    <dgm:cxn modelId="{CB08A440-F033-4633-B812-270FAE39FE0A}" type="presParOf" srcId="{EDCDABBA-F36D-45C5-85AD-4ABB6B81A491}" destId="{FBB2B7A2-295B-4786-937D-5FA5113ADDAF}" srcOrd="0" destOrd="0" presId="urn:microsoft.com/office/officeart/2005/8/layout/hierarchy1"/>
    <dgm:cxn modelId="{F74B945C-D037-4A39-8FB0-B2AEE7F82076}" type="presParOf" srcId="{EDCDABBA-F36D-45C5-85AD-4ABB6B81A491}" destId="{99F89714-13B3-4F0B-99D5-EA1169F68CE3}" srcOrd="1" destOrd="0" presId="urn:microsoft.com/office/officeart/2005/8/layout/hierarchy1"/>
    <dgm:cxn modelId="{DC818550-EC1A-44CD-B559-26236B06E0C8}" type="presParOf" srcId="{99F89714-13B3-4F0B-99D5-EA1169F68CE3}" destId="{9DF3A44F-6FE6-405B-BCFC-F08647C5B51C}" srcOrd="0" destOrd="0" presId="urn:microsoft.com/office/officeart/2005/8/layout/hierarchy1"/>
    <dgm:cxn modelId="{558852D5-29A2-40AA-BBAD-734CFEA0C4DD}" type="presParOf" srcId="{9DF3A44F-6FE6-405B-BCFC-F08647C5B51C}" destId="{233E9CB1-EE40-41DE-B964-04E90EE1313D}" srcOrd="0" destOrd="0" presId="urn:microsoft.com/office/officeart/2005/8/layout/hierarchy1"/>
    <dgm:cxn modelId="{12DE2999-FAFC-438A-BD8A-7F104B5A0E08}" type="presParOf" srcId="{9DF3A44F-6FE6-405B-BCFC-F08647C5B51C}" destId="{8CF27EC9-139D-4D31-B8D6-D429411DF6AD}" srcOrd="1" destOrd="0" presId="urn:microsoft.com/office/officeart/2005/8/layout/hierarchy1"/>
    <dgm:cxn modelId="{C8DECD91-7490-45AC-A22B-07330365FA8D}" type="presParOf" srcId="{99F89714-13B3-4F0B-99D5-EA1169F68CE3}" destId="{CA275A99-0B4C-4AA3-8811-18BBB881966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BFD4BC-45AB-44CC-B4C1-6BEB57512946}"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it-IT"/>
        </a:p>
      </dgm:t>
    </dgm:pt>
    <dgm:pt modelId="{5C47B8E9-EC57-4EA3-A739-883F23E51030}">
      <dgm:prSet phldrT="[Testo]" custT="1"/>
      <dgm:spPr/>
      <dgm:t>
        <a:bodyPr/>
        <a:lstStyle/>
        <a:p>
          <a:r>
            <a:rPr lang="it-IT" sz="1600" b="1" dirty="0">
              <a:solidFill>
                <a:schemeClr val="accent5">
                  <a:lumMod val="75000"/>
                </a:schemeClr>
              </a:solidFill>
            </a:rPr>
            <a:t>MISURE DEFINANZIATE</a:t>
          </a:r>
        </a:p>
      </dgm:t>
    </dgm:pt>
    <dgm:pt modelId="{20D295EA-13E8-465E-9F37-62852267A0C5}" type="parTrans" cxnId="{B85AFFAA-45C8-45DA-B2F9-912092FB0729}">
      <dgm:prSet/>
      <dgm:spPr/>
      <dgm:t>
        <a:bodyPr/>
        <a:lstStyle/>
        <a:p>
          <a:endParaRPr lang="it-IT" sz="2800"/>
        </a:p>
      </dgm:t>
    </dgm:pt>
    <dgm:pt modelId="{8033F496-43F8-4CE4-925A-7B62B20E8774}" type="sibTrans" cxnId="{B85AFFAA-45C8-45DA-B2F9-912092FB0729}">
      <dgm:prSet/>
      <dgm:spPr/>
      <dgm:t>
        <a:bodyPr/>
        <a:lstStyle/>
        <a:p>
          <a:endParaRPr lang="it-IT" sz="2800"/>
        </a:p>
      </dgm:t>
    </dgm:pt>
    <dgm:pt modelId="{C309C2A3-DF34-4AF8-8DC0-6438D0B9F2CF}" type="asst">
      <dgm:prSet phldrT="[Testo]" custT="1"/>
      <dgm:spPr/>
      <dgm:t>
        <a:bodyPr/>
        <a:lstStyle/>
        <a:p>
          <a:r>
            <a:rPr lang="it-IT" sz="1200" dirty="0"/>
            <a:t>Totale definanziato</a:t>
          </a:r>
        </a:p>
        <a:p>
          <a:r>
            <a:rPr lang="it-IT" sz="1200" b="1" i="1" dirty="0">
              <a:solidFill>
                <a:srgbClr val="FF0000"/>
              </a:solidFill>
            </a:rPr>
            <a:t>15.890.899.998,00 euro</a:t>
          </a:r>
          <a:endParaRPr lang="it-IT" sz="1200" dirty="0">
            <a:solidFill>
              <a:srgbClr val="FF0000"/>
            </a:solidFill>
          </a:endParaRPr>
        </a:p>
      </dgm:t>
    </dgm:pt>
    <dgm:pt modelId="{AE2D62A9-5C2C-46D4-9F39-BD5A6D6CB725}" type="parTrans" cxnId="{B5094649-12A7-4706-98F2-E385068ECAA1}">
      <dgm:prSet/>
      <dgm:spPr/>
      <dgm:t>
        <a:bodyPr/>
        <a:lstStyle/>
        <a:p>
          <a:endParaRPr lang="it-IT" sz="2800"/>
        </a:p>
      </dgm:t>
    </dgm:pt>
    <dgm:pt modelId="{E43FE873-74E5-41A7-BDA3-BB451D72549E}" type="sibTrans" cxnId="{B5094649-12A7-4706-98F2-E385068ECAA1}">
      <dgm:prSet/>
      <dgm:spPr/>
      <dgm:t>
        <a:bodyPr/>
        <a:lstStyle/>
        <a:p>
          <a:endParaRPr lang="it-IT" sz="2800"/>
        </a:p>
      </dgm:t>
    </dgm:pt>
    <dgm:pt modelId="{5CAC292D-B6CA-4A17-A416-DB7893C7FF42}">
      <dgm:prSet phldrT="[Testo]" custT="1"/>
      <dgm:spPr/>
      <dgm:t>
        <a:bodyPr/>
        <a:lstStyle/>
        <a:p>
          <a:r>
            <a:rPr lang="it-IT" sz="1050" b="1" dirty="0"/>
            <a:t>Interventi per la resilienza, la valorizzazione del territorio e l'efficienza energetica dei Comuni M2C4 I.2.2</a:t>
          </a:r>
          <a:endParaRPr lang="it-IT" sz="1050" dirty="0"/>
        </a:p>
      </dgm:t>
    </dgm:pt>
    <dgm:pt modelId="{A84978F8-5E6E-4466-A4C2-14FC20DA6524}" type="parTrans" cxnId="{16B22AA5-8BB7-4223-A8F5-49C3D95C5305}">
      <dgm:prSet/>
      <dgm:spPr/>
      <dgm:t>
        <a:bodyPr/>
        <a:lstStyle/>
        <a:p>
          <a:endParaRPr lang="it-IT" sz="2800"/>
        </a:p>
      </dgm:t>
    </dgm:pt>
    <dgm:pt modelId="{69881F3A-F380-4118-860C-B4CF9F6E660C}" type="sibTrans" cxnId="{16B22AA5-8BB7-4223-A8F5-49C3D95C5305}">
      <dgm:prSet/>
      <dgm:spPr/>
      <dgm:t>
        <a:bodyPr/>
        <a:lstStyle/>
        <a:p>
          <a:endParaRPr lang="it-IT" sz="2800"/>
        </a:p>
      </dgm:t>
    </dgm:pt>
    <dgm:pt modelId="{15FEBA0B-C6DF-43FE-A6B6-4D4D002894C9}">
      <dgm:prSet phldrT="[Testo]" custT="1"/>
      <dgm:spPr/>
      <dgm:t>
        <a:bodyPr/>
        <a:lstStyle/>
        <a:p>
          <a:r>
            <a:rPr lang="it-IT" sz="1050" b="1" dirty="0"/>
            <a:t>Investimenti in progetti di rigenerazione urbana, volti a ridurre situazioni di emarginazione e degrado sociale M5C2 I.2.1</a:t>
          </a:r>
          <a:endParaRPr lang="it-IT" sz="1050" dirty="0"/>
        </a:p>
      </dgm:t>
    </dgm:pt>
    <dgm:pt modelId="{A0CB33DA-B0DD-43E8-837B-A0223BD1C435}" type="parTrans" cxnId="{6B985A98-BFAA-47A9-BE2D-84D1F99D4387}">
      <dgm:prSet/>
      <dgm:spPr/>
      <dgm:t>
        <a:bodyPr/>
        <a:lstStyle/>
        <a:p>
          <a:endParaRPr lang="it-IT" sz="2800"/>
        </a:p>
      </dgm:t>
    </dgm:pt>
    <dgm:pt modelId="{A74E6D4C-6829-4211-816F-722CCA9622F4}" type="sibTrans" cxnId="{6B985A98-BFAA-47A9-BE2D-84D1F99D4387}">
      <dgm:prSet/>
      <dgm:spPr/>
      <dgm:t>
        <a:bodyPr/>
        <a:lstStyle/>
        <a:p>
          <a:endParaRPr lang="it-IT" sz="2800"/>
        </a:p>
      </dgm:t>
    </dgm:pt>
    <dgm:pt modelId="{D4871863-F985-4AE5-B594-C64956D17BE5}">
      <dgm:prSet phldrT="[Testo]" custT="1"/>
      <dgm:spPr/>
      <dgm:t>
        <a:bodyPr/>
        <a:lstStyle/>
        <a:p>
          <a:r>
            <a:rPr lang="it-IT" sz="1050" b="1" dirty="0"/>
            <a:t>Piani urbani integrati – progetti generali M5C2 I.2.2.c</a:t>
          </a:r>
          <a:endParaRPr lang="it-IT" sz="1050" dirty="0"/>
        </a:p>
      </dgm:t>
    </dgm:pt>
    <dgm:pt modelId="{8489A793-F6BE-478A-81C3-2D92460F226C}" type="parTrans" cxnId="{8BD67FAF-0666-4F6B-8420-CE6438EFDCF9}">
      <dgm:prSet/>
      <dgm:spPr/>
      <dgm:t>
        <a:bodyPr/>
        <a:lstStyle/>
        <a:p>
          <a:endParaRPr lang="it-IT" sz="2800"/>
        </a:p>
      </dgm:t>
    </dgm:pt>
    <dgm:pt modelId="{9E69FD38-D016-43FF-95A8-4F34AB2EE01A}" type="sibTrans" cxnId="{8BD67FAF-0666-4F6B-8420-CE6438EFDCF9}">
      <dgm:prSet/>
      <dgm:spPr/>
      <dgm:t>
        <a:bodyPr/>
        <a:lstStyle/>
        <a:p>
          <a:endParaRPr lang="it-IT" sz="2800"/>
        </a:p>
      </dgm:t>
    </dgm:pt>
    <dgm:pt modelId="{F3B8B86F-4ACD-43C6-A359-2464A4197726}">
      <dgm:prSet custT="1"/>
      <dgm:spPr/>
      <dgm:t>
        <a:bodyPr/>
        <a:lstStyle/>
        <a:p>
          <a:r>
            <a:rPr lang="it-IT" sz="1050" b="1" dirty="0"/>
            <a:t>Utilizzo dell'idrogeno in settori hard-to-abate M2C2 I.3.2</a:t>
          </a:r>
          <a:endParaRPr lang="it-IT" sz="1050" dirty="0"/>
        </a:p>
      </dgm:t>
    </dgm:pt>
    <dgm:pt modelId="{91675BBC-78EC-4DF7-98E7-89797882BF5E}" type="parTrans" cxnId="{5EE785AF-FEE5-4834-8AA9-6359746D000F}">
      <dgm:prSet/>
      <dgm:spPr/>
      <dgm:t>
        <a:bodyPr/>
        <a:lstStyle/>
        <a:p>
          <a:endParaRPr lang="it-IT" sz="2800"/>
        </a:p>
      </dgm:t>
    </dgm:pt>
    <dgm:pt modelId="{0C69E142-F959-4186-8745-A93525791817}" type="sibTrans" cxnId="{5EE785AF-FEE5-4834-8AA9-6359746D000F}">
      <dgm:prSet/>
      <dgm:spPr/>
      <dgm:t>
        <a:bodyPr/>
        <a:lstStyle/>
        <a:p>
          <a:endParaRPr lang="it-IT" sz="2800"/>
        </a:p>
      </dgm:t>
    </dgm:pt>
    <dgm:pt modelId="{091DDBAA-09B5-4C63-9B41-8AF546AEF7D9}">
      <dgm:prSet custT="1"/>
      <dgm:spPr/>
      <dgm:t>
        <a:bodyPr/>
        <a:lstStyle/>
        <a:p>
          <a:r>
            <a:rPr lang="it-IT" sz="1050" dirty="0"/>
            <a:t> </a:t>
          </a:r>
          <a:r>
            <a:rPr lang="it-IT" sz="1050" b="1" dirty="0"/>
            <a:t>Aree interne – Potenziamento servizi e infrastrutture di comunità M5C3 I.1.1.</a:t>
          </a:r>
          <a:endParaRPr lang="it-IT" sz="1050" dirty="0"/>
        </a:p>
      </dgm:t>
    </dgm:pt>
    <dgm:pt modelId="{32A94E80-3489-4BDE-BE86-4651642354AE}" type="parTrans" cxnId="{EF5FAA5F-2625-41BC-B76D-B1479F3FE8A6}">
      <dgm:prSet/>
      <dgm:spPr/>
      <dgm:t>
        <a:bodyPr/>
        <a:lstStyle/>
        <a:p>
          <a:endParaRPr lang="it-IT" sz="2800"/>
        </a:p>
      </dgm:t>
    </dgm:pt>
    <dgm:pt modelId="{CD0272BB-F173-462D-ACE2-7E6C7E9A234C}" type="sibTrans" cxnId="{EF5FAA5F-2625-41BC-B76D-B1479F3FE8A6}">
      <dgm:prSet/>
      <dgm:spPr/>
      <dgm:t>
        <a:bodyPr/>
        <a:lstStyle/>
        <a:p>
          <a:endParaRPr lang="it-IT" sz="2800"/>
        </a:p>
      </dgm:t>
    </dgm:pt>
    <dgm:pt modelId="{49BAD064-2E60-4C0F-8A66-490D84BE43D3}">
      <dgm:prSet custT="1"/>
      <dgm:spPr/>
      <dgm:t>
        <a:bodyPr/>
        <a:lstStyle/>
        <a:p>
          <a:r>
            <a:rPr lang="it-IT" sz="1050" b="1" dirty="0"/>
            <a:t>Valorizzazione dei beni confiscati alle mafie M5C3 I.1.2</a:t>
          </a:r>
          <a:r>
            <a:rPr lang="it-IT" sz="1050" dirty="0"/>
            <a:t>d</a:t>
          </a:r>
        </a:p>
      </dgm:t>
    </dgm:pt>
    <dgm:pt modelId="{3200909F-B391-44A0-8595-169BA58DF129}" type="parTrans" cxnId="{A7509FDD-891E-4188-87DA-7186E379653C}">
      <dgm:prSet/>
      <dgm:spPr/>
      <dgm:t>
        <a:bodyPr/>
        <a:lstStyle/>
        <a:p>
          <a:endParaRPr lang="it-IT" sz="2800"/>
        </a:p>
      </dgm:t>
    </dgm:pt>
    <dgm:pt modelId="{BA0C6ED0-F960-4A48-A50A-5F5BC16A19D9}" type="sibTrans" cxnId="{A7509FDD-891E-4188-87DA-7186E379653C}">
      <dgm:prSet/>
      <dgm:spPr/>
      <dgm:t>
        <a:bodyPr/>
        <a:lstStyle/>
        <a:p>
          <a:endParaRPr lang="it-IT" sz="2800"/>
        </a:p>
      </dgm:t>
    </dgm:pt>
    <dgm:pt modelId="{EAD19A1B-A690-4CB9-BD46-C0E6DBC80299}">
      <dgm:prSet custT="1"/>
      <dgm:spPr/>
      <dgm:t>
        <a:bodyPr/>
        <a:lstStyle/>
        <a:p>
          <a:r>
            <a:rPr lang="it-IT" sz="1050" dirty="0"/>
            <a:t> </a:t>
          </a:r>
          <a:r>
            <a:rPr lang="it-IT" sz="1050" b="1" dirty="0"/>
            <a:t>Promozione impianti innovativi (incluso off </a:t>
          </a:r>
          <a:r>
            <a:rPr lang="it-IT" sz="1050" b="1" dirty="0" err="1"/>
            <a:t>shore</a:t>
          </a:r>
          <a:r>
            <a:rPr lang="it-IT" sz="1050" b="1" dirty="0"/>
            <a:t>) M2C2 I.1.3</a:t>
          </a:r>
          <a:endParaRPr lang="it-IT" sz="1050" dirty="0"/>
        </a:p>
      </dgm:t>
    </dgm:pt>
    <dgm:pt modelId="{01A58714-7EA6-4EFE-91DF-57B29D6CFBAB}" type="parTrans" cxnId="{D1D2996E-DC15-4088-B876-4A60E15F7D5B}">
      <dgm:prSet/>
      <dgm:spPr/>
      <dgm:t>
        <a:bodyPr/>
        <a:lstStyle/>
        <a:p>
          <a:endParaRPr lang="it-IT" sz="2800"/>
        </a:p>
      </dgm:t>
    </dgm:pt>
    <dgm:pt modelId="{199E3D04-3D74-4E64-99DE-7BD588613D78}" type="sibTrans" cxnId="{D1D2996E-DC15-4088-B876-4A60E15F7D5B}">
      <dgm:prSet/>
      <dgm:spPr/>
      <dgm:t>
        <a:bodyPr/>
        <a:lstStyle/>
        <a:p>
          <a:endParaRPr lang="it-IT" sz="2800"/>
        </a:p>
      </dgm:t>
    </dgm:pt>
    <dgm:pt modelId="{46831112-387A-42F5-8CE9-77B6A714ACD8}">
      <dgm:prSet custT="1"/>
      <dgm:spPr/>
      <dgm:t>
        <a:bodyPr/>
        <a:lstStyle/>
        <a:p>
          <a:r>
            <a:rPr lang="it-IT" sz="1050" b="1" dirty="0"/>
            <a:t>Misure per la gestione del rischio di alluvione e per la riduzione del rischio idrogeologico M2C4 I.2.1.a</a:t>
          </a:r>
          <a:endParaRPr lang="it-IT" sz="1050" dirty="0"/>
        </a:p>
      </dgm:t>
    </dgm:pt>
    <dgm:pt modelId="{7522FDD5-A17D-4373-9E90-E8E978341409}" type="parTrans" cxnId="{1D88ED2B-C615-452F-9DED-D56330544AE2}">
      <dgm:prSet/>
      <dgm:spPr/>
      <dgm:t>
        <a:bodyPr/>
        <a:lstStyle/>
        <a:p>
          <a:endParaRPr lang="it-IT" sz="2800"/>
        </a:p>
      </dgm:t>
    </dgm:pt>
    <dgm:pt modelId="{B42015CA-181E-4AFD-B0BB-96FE51F1720C}" type="sibTrans" cxnId="{1D88ED2B-C615-452F-9DED-D56330544AE2}">
      <dgm:prSet/>
      <dgm:spPr/>
      <dgm:t>
        <a:bodyPr/>
        <a:lstStyle/>
        <a:p>
          <a:endParaRPr lang="it-IT" sz="2800"/>
        </a:p>
      </dgm:t>
    </dgm:pt>
    <dgm:pt modelId="{EB134E76-974E-4398-8ABA-E736FE4FD598}">
      <dgm:prSet custT="1"/>
      <dgm:spPr/>
      <dgm:t>
        <a:bodyPr/>
        <a:lstStyle/>
        <a:p>
          <a:r>
            <a:rPr lang="it-IT" sz="1050" b="1" dirty="0"/>
            <a:t>Tutela e valorizzazione del verde urbano ed extraurbano M2C4 I.3.1</a:t>
          </a:r>
          <a:endParaRPr lang="it-IT" sz="1050" dirty="0"/>
        </a:p>
      </dgm:t>
    </dgm:pt>
    <dgm:pt modelId="{6EC63C69-9F38-466D-BB71-44A6C8B5D70B}" type="parTrans" cxnId="{9AC6EFFD-FD91-4939-88A3-8A8349B0D31B}">
      <dgm:prSet/>
      <dgm:spPr/>
      <dgm:t>
        <a:bodyPr/>
        <a:lstStyle/>
        <a:p>
          <a:endParaRPr lang="it-IT" sz="2400"/>
        </a:p>
      </dgm:t>
    </dgm:pt>
    <dgm:pt modelId="{251B698C-3CE4-4017-BADE-986F461801E8}" type="sibTrans" cxnId="{9AC6EFFD-FD91-4939-88A3-8A8349B0D31B}">
      <dgm:prSet/>
      <dgm:spPr/>
      <dgm:t>
        <a:bodyPr/>
        <a:lstStyle/>
        <a:p>
          <a:endParaRPr lang="it-IT" sz="2400"/>
        </a:p>
      </dgm:t>
    </dgm:pt>
    <dgm:pt modelId="{314E822C-5A92-4D59-B66A-8A69804B9920}">
      <dgm:prSet custT="1"/>
      <dgm:spPr/>
      <dgm:t>
        <a:bodyPr/>
        <a:lstStyle/>
        <a:p>
          <a:r>
            <a:rPr lang="it-IT" sz="1050" b="1" dirty="0">
              <a:solidFill>
                <a:schemeClr val="bg2">
                  <a:lumMod val="50000"/>
                </a:schemeClr>
              </a:solidFill>
            </a:rPr>
            <a:t>- 6.000.000.000</a:t>
          </a:r>
          <a:r>
            <a:rPr lang="it-IT" sz="1050" dirty="0">
              <a:solidFill>
                <a:schemeClr val="bg2">
                  <a:lumMod val="50000"/>
                </a:schemeClr>
              </a:solidFill>
            </a:rPr>
            <a:t> </a:t>
          </a:r>
        </a:p>
      </dgm:t>
    </dgm:pt>
    <dgm:pt modelId="{19F4A91C-5D7F-4484-BECF-89394168A9B7}" type="parTrans" cxnId="{53CA92E0-046C-4B28-A4EA-90F5DC69A17F}">
      <dgm:prSet/>
      <dgm:spPr/>
      <dgm:t>
        <a:bodyPr/>
        <a:lstStyle/>
        <a:p>
          <a:endParaRPr lang="it-IT" sz="2400"/>
        </a:p>
      </dgm:t>
    </dgm:pt>
    <dgm:pt modelId="{36CA74B7-6F75-45BD-9E41-0F6328EB0A44}" type="sibTrans" cxnId="{53CA92E0-046C-4B28-A4EA-90F5DC69A17F}">
      <dgm:prSet/>
      <dgm:spPr/>
      <dgm:t>
        <a:bodyPr/>
        <a:lstStyle/>
        <a:p>
          <a:endParaRPr lang="it-IT" sz="2400"/>
        </a:p>
      </dgm:t>
    </dgm:pt>
    <dgm:pt modelId="{9BC8719C-5BBA-4186-99BE-2F5DD600E0A6}">
      <dgm:prSet custT="1"/>
      <dgm:spPr>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gm:spPr>
      <dgm:t>
        <a:bodyPr spcFirstLastPara="0" vert="horz" wrap="square" lIns="6985" tIns="6985" rIns="6985" bIns="6985" numCol="1" spcCol="1270" anchor="ctr" anchorCtr="0"/>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- 3.300.000.000 </a:t>
          </a:r>
        </a:p>
      </dgm:t>
    </dgm:pt>
    <dgm:pt modelId="{D13D0BB0-68EE-4097-8E28-53FD70798113}" type="parTrans" cxnId="{AD80B2B3-1D39-4FB7-8D87-F35CF308D548}">
      <dgm:prSet/>
      <dgm:spPr/>
      <dgm:t>
        <a:bodyPr/>
        <a:lstStyle/>
        <a:p>
          <a:endParaRPr lang="it-IT" sz="2400"/>
        </a:p>
      </dgm:t>
    </dgm:pt>
    <dgm:pt modelId="{C839A1F9-94AB-417F-B81F-F6B781277D36}" type="sibTrans" cxnId="{AD80B2B3-1D39-4FB7-8D87-F35CF308D548}">
      <dgm:prSet/>
      <dgm:spPr/>
      <dgm:t>
        <a:bodyPr/>
        <a:lstStyle/>
        <a:p>
          <a:endParaRPr lang="it-IT" sz="2400"/>
        </a:p>
      </dgm:t>
    </dgm:pt>
    <dgm:pt modelId="{C3AB712E-09A8-420A-BA89-71CC58308582}">
      <dgm:prSet custT="1"/>
      <dgm:spPr>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gm:spPr>
      <dgm:t>
        <a:bodyPr spcFirstLastPara="0" vert="horz" wrap="square" lIns="6985" tIns="6985" rIns="6985" bIns="6985" numCol="1" spcCol="1270" anchor="ctr" anchorCtr="0"/>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- 2.493.800.000 </a:t>
          </a:r>
        </a:p>
      </dgm:t>
    </dgm:pt>
    <dgm:pt modelId="{A20A43B3-5C0A-4A7E-93A2-EEDE10BBF18B}" type="parTrans" cxnId="{D715D43E-4ADB-41F4-B9A4-C53BE096877E}">
      <dgm:prSet/>
      <dgm:spPr/>
      <dgm:t>
        <a:bodyPr/>
        <a:lstStyle/>
        <a:p>
          <a:endParaRPr lang="it-IT" sz="2400"/>
        </a:p>
      </dgm:t>
    </dgm:pt>
    <dgm:pt modelId="{73238ECF-1410-49FA-BF39-55C2DF4BCBC0}" type="sibTrans" cxnId="{D715D43E-4ADB-41F4-B9A4-C53BE096877E}">
      <dgm:prSet/>
      <dgm:spPr/>
      <dgm:t>
        <a:bodyPr/>
        <a:lstStyle/>
        <a:p>
          <a:endParaRPr lang="it-IT" sz="2400"/>
        </a:p>
      </dgm:t>
    </dgm:pt>
    <dgm:pt modelId="{D3EDE91D-4BFE-444A-B0B8-4D4E6F7B9598}">
      <dgm:prSet custT="1"/>
      <dgm:spPr>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gm:spPr>
      <dgm:t>
        <a:bodyPr spcFirstLastPara="0" vert="horz" wrap="square" lIns="6985" tIns="6985" rIns="6985" bIns="6985" numCol="1" spcCol="1270" anchor="ctr" anchorCtr="0"/>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- 1.287.100.000  </a:t>
          </a:r>
        </a:p>
      </dgm:t>
    </dgm:pt>
    <dgm:pt modelId="{E0C21D07-88FE-465D-9D5B-58C9723E3BF6}" type="parTrans" cxnId="{826793EE-564F-49B4-96D2-13DC76D07EAF}">
      <dgm:prSet/>
      <dgm:spPr/>
      <dgm:t>
        <a:bodyPr/>
        <a:lstStyle/>
        <a:p>
          <a:endParaRPr lang="it-IT" sz="2400"/>
        </a:p>
      </dgm:t>
    </dgm:pt>
    <dgm:pt modelId="{82B15C29-62A4-4070-9265-6C31441A4D21}" type="sibTrans" cxnId="{826793EE-564F-49B4-96D2-13DC76D07EAF}">
      <dgm:prSet/>
      <dgm:spPr/>
      <dgm:t>
        <a:bodyPr/>
        <a:lstStyle/>
        <a:p>
          <a:endParaRPr lang="it-IT" sz="2400"/>
        </a:p>
      </dgm:t>
    </dgm:pt>
    <dgm:pt modelId="{93C9FA5A-193B-42DC-9D19-3384FC2375AA}">
      <dgm:prSet custT="1"/>
      <dgm:spPr>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gm:spPr>
      <dgm:t>
        <a:bodyPr spcFirstLastPara="0" vert="horz" wrap="square" lIns="6985" tIns="6985" rIns="6985" bIns="6985" numCol="1" spcCol="1270" anchor="ctr" anchorCtr="0"/>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- 1.000.000.000 </a:t>
          </a:r>
        </a:p>
      </dgm:t>
    </dgm:pt>
    <dgm:pt modelId="{0DB218B1-1EB7-4EB3-9A15-E31B77BC4092}" type="parTrans" cxnId="{9A9F988D-2CC9-4E09-A2AE-E9385FAF608D}">
      <dgm:prSet/>
      <dgm:spPr/>
      <dgm:t>
        <a:bodyPr/>
        <a:lstStyle/>
        <a:p>
          <a:endParaRPr lang="it-IT" sz="2400"/>
        </a:p>
      </dgm:t>
    </dgm:pt>
    <dgm:pt modelId="{2799B60A-C7C0-4C37-BF2D-72019DDF45B1}" type="sibTrans" cxnId="{9A9F988D-2CC9-4E09-A2AE-E9385FAF608D}">
      <dgm:prSet/>
      <dgm:spPr/>
      <dgm:t>
        <a:bodyPr/>
        <a:lstStyle/>
        <a:p>
          <a:endParaRPr lang="it-IT" sz="2400"/>
        </a:p>
      </dgm:t>
    </dgm:pt>
    <dgm:pt modelId="{58D64DCF-5F4A-480C-BDD3-BB59C0FC27CD}">
      <dgm:prSet custT="1"/>
      <dgm:spPr>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gm:spPr>
      <dgm:t>
        <a:bodyPr spcFirstLastPara="0" vert="horz" wrap="square" lIns="6985" tIns="6985" rIns="6985" bIns="6985" numCol="1" spcCol="1270" anchor="ctr" anchorCtr="0"/>
        <a:lstStyle/>
        <a:p>
          <a:r>
            <a:rPr lang="it-IT" sz="1050" kern="1200" dirty="0"/>
            <a:t>- </a:t>
          </a:r>
          <a:r>
            <a:rPr lang="it-IT" sz="1050" b="1" kern="1200" dirty="0">
              <a:solidFill>
                <a:srgbClr val="CCDDEA">
                  <a:lumMod val="50000"/>
                </a:srgbClr>
              </a:solidFill>
              <a:latin typeface="Calibri" panose="020F0502020204030204"/>
              <a:ea typeface="+mn-ea"/>
              <a:cs typeface="+mn-cs"/>
            </a:rPr>
            <a:t>724.999.998</a:t>
          </a:r>
          <a:r>
            <a:rPr lang="it-IT" sz="1050" kern="1200" dirty="0"/>
            <a:t> </a:t>
          </a:r>
        </a:p>
      </dgm:t>
    </dgm:pt>
    <dgm:pt modelId="{65AB7F61-EA76-42FC-B849-00DF3240AFA9}" type="parTrans" cxnId="{53F179FA-0F21-4C8A-9FAB-F09FD0EE660F}">
      <dgm:prSet/>
      <dgm:spPr/>
      <dgm:t>
        <a:bodyPr/>
        <a:lstStyle/>
        <a:p>
          <a:endParaRPr lang="it-IT" sz="2400"/>
        </a:p>
      </dgm:t>
    </dgm:pt>
    <dgm:pt modelId="{4FE8D08F-7A08-4D9E-AE0E-5768BB990546}" type="sibTrans" cxnId="{53F179FA-0F21-4C8A-9FAB-F09FD0EE660F}">
      <dgm:prSet/>
      <dgm:spPr/>
      <dgm:t>
        <a:bodyPr/>
        <a:lstStyle/>
        <a:p>
          <a:endParaRPr lang="it-IT" sz="2400"/>
        </a:p>
      </dgm:t>
    </dgm:pt>
    <dgm:pt modelId="{AEB6DCF7-0D44-4978-92C6-D616B76C0008}">
      <dgm:prSet custT="1"/>
      <dgm:spPr/>
      <dgm:t>
        <a:bodyPr/>
        <a:lstStyle/>
        <a:p>
          <a:r>
            <a:rPr lang="it-IT" sz="1050" kern="1200" dirty="0"/>
            <a:t>- </a:t>
          </a:r>
          <a:r>
            <a:rPr lang="it-IT" sz="1050" b="1" kern="1200" dirty="0">
              <a:solidFill>
                <a:srgbClr val="CCDDEA">
                  <a:lumMod val="50000"/>
                </a:srgbClr>
              </a:solidFill>
              <a:latin typeface="Calibri" panose="020F0502020204030204"/>
              <a:ea typeface="+mn-ea"/>
              <a:cs typeface="+mn-cs"/>
            </a:rPr>
            <a:t>300.000.000</a:t>
          </a:r>
          <a:r>
            <a:rPr lang="it-IT" sz="1050" kern="1200" dirty="0"/>
            <a:t> </a:t>
          </a:r>
        </a:p>
      </dgm:t>
    </dgm:pt>
    <dgm:pt modelId="{5D8B2C1E-9BAA-4C1D-A44E-8AFB774D5680}" type="parTrans" cxnId="{F0F7BD09-E914-46BF-BC4F-A0D2A46BC4F1}">
      <dgm:prSet/>
      <dgm:spPr/>
      <dgm:t>
        <a:bodyPr/>
        <a:lstStyle/>
        <a:p>
          <a:endParaRPr lang="it-IT" sz="2400"/>
        </a:p>
      </dgm:t>
    </dgm:pt>
    <dgm:pt modelId="{FFFE1193-1A30-4ADB-8D94-62329D59A1A3}" type="sibTrans" cxnId="{F0F7BD09-E914-46BF-BC4F-A0D2A46BC4F1}">
      <dgm:prSet/>
      <dgm:spPr/>
      <dgm:t>
        <a:bodyPr/>
        <a:lstStyle/>
        <a:p>
          <a:endParaRPr lang="it-IT" sz="2400"/>
        </a:p>
      </dgm:t>
    </dgm:pt>
    <dgm:pt modelId="{33490ABD-D960-443A-8C36-7503A31966F4}">
      <dgm:prSet custT="1"/>
      <dgm:spPr/>
      <dgm:t>
        <a:bodyPr/>
        <a:lstStyle/>
        <a:p>
          <a:r>
            <a:rPr lang="it-IT" sz="1050" kern="1200" dirty="0"/>
            <a:t>- </a:t>
          </a:r>
          <a:r>
            <a:rPr lang="it-IT" sz="1050" b="1" kern="1200" dirty="0">
              <a:solidFill>
                <a:srgbClr val="CCDDEA">
                  <a:lumMod val="50000"/>
                </a:srgbClr>
              </a:solidFill>
              <a:latin typeface="Calibri" panose="020F0502020204030204"/>
              <a:ea typeface="+mn-ea"/>
              <a:cs typeface="+mn-cs"/>
            </a:rPr>
            <a:t>675.000.000</a:t>
          </a:r>
          <a:r>
            <a:rPr lang="it-IT" sz="1050" kern="1200" dirty="0"/>
            <a:t> </a:t>
          </a:r>
        </a:p>
      </dgm:t>
    </dgm:pt>
    <dgm:pt modelId="{4CC7ADCC-0045-4D2C-A16D-909FA50AFC3B}" type="parTrans" cxnId="{F9E58845-A679-46FD-AD93-BBBCA2F035D0}">
      <dgm:prSet/>
      <dgm:spPr/>
      <dgm:t>
        <a:bodyPr/>
        <a:lstStyle/>
        <a:p>
          <a:endParaRPr lang="it-IT" sz="2400"/>
        </a:p>
      </dgm:t>
    </dgm:pt>
    <dgm:pt modelId="{AE9E22E8-1690-43FA-81C1-6A8430315865}" type="sibTrans" cxnId="{F9E58845-A679-46FD-AD93-BBBCA2F035D0}">
      <dgm:prSet/>
      <dgm:spPr/>
      <dgm:t>
        <a:bodyPr/>
        <a:lstStyle/>
        <a:p>
          <a:endParaRPr lang="it-IT" sz="2400"/>
        </a:p>
      </dgm:t>
    </dgm:pt>
    <dgm:pt modelId="{3981390D-7AB9-4247-AADF-87074D9F2321}">
      <dgm:prSet custT="1"/>
      <dgm:spPr/>
      <dgm:t>
        <a:bodyPr/>
        <a:lstStyle/>
        <a:p>
          <a:r>
            <a:rPr lang="it-IT" sz="1050" kern="1200" dirty="0"/>
            <a:t>- </a:t>
          </a:r>
          <a:r>
            <a:rPr lang="it-IT" sz="1050" b="1" kern="1200" dirty="0">
              <a:solidFill>
                <a:srgbClr val="CCDDEA">
                  <a:lumMod val="50000"/>
                </a:srgbClr>
              </a:solidFill>
              <a:latin typeface="Calibri" panose="020F0502020204030204"/>
              <a:ea typeface="+mn-ea"/>
              <a:cs typeface="+mn-cs"/>
            </a:rPr>
            <a:t>110.000.000</a:t>
          </a:r>
          <a:r>
            <a:rPr lang="it-IT" sz="1050" kern="1200" dirty="0"/>
            <a:t> </a:t>
          </a:r>
        </a:p>
      </dgm:t>
    </dgm:pt>
    <dgm:pt modelId="{8A1C1152-8DE9-44DB-BEC2-1AAE5984AE8F}" type="parTrans" cxnId="{9D5455E0-B0CB-4584-B4D9-05BCAD26E619}">
      <dgm:prSet/>
      <dgm:spPr/>
      <dgm:t>
        <a:bodyPr/>
        <a:lstStyle/>
        <a:p>
          <a:endParaRPr lang="it-IT" sz="2400"/>
        </a:p>
      </dgm:t>
    </dgm:pt>
    <dgm:pt modelId="{6D5402F5-C7DD-4E53-82B0-2ECDCAFF0EFA}" type="sibTrans" cxnId="{9D5455E0-B0CB-4584-B4D9-05BCAD26E619}">
      <dgm:prSet/>
      <dgm:spPr/>
      <dgm:t>
        <a:bodyPr/>
        <a:lstStyle/>
        <a:p>
          <a:endParaRPr lang="it-IT" sz="2400"/>
        </a:p>
      </dgm:t>
    </dgm:pt>
    <dgm:pt modelId="{21A8A7B2-9771-43F0-B946-2CAC4900CD82}" type="pres">
      <dgm:prSet presAssocID="{35BFD4BC-45AB-44CC-B4C1-6BEB57512946}" presName="hierChild1" presStyleCnt="0">
        <dgm:presLayoutVars>
          <dgm:orgChart val="1"/>
          <dgm:chPref val="1"/>
          <dgm:dir/>
          <dgm:animOne val="branch"/>
          <dgm:animLvl val="lvl"/>
          <dgm:resizeHandles/>
        </dgm:presLayoutVars>
      </dgm:prSet>
      <dgm:spPr/>
    </dgm:pt>
    <dgm:pt modelId="{EA737477-E861-460B-A77D-A42FE54B2CC1}" type="pres">
      <dgm:prSet presAssocID="{5C47B8E9-EC57-4EA3-A739-883F23E51030}" presName="hierRoot1" presStyleCnt="0">
        <dgm:presLayoutVars>
          <dgm:hierBranch val="init"/>
        </dgm:presLayoutVars>
      </dgm:prSet>
      <dgm:spPr/>
    </dgm:pt>
    <dgm:pt modelId="{D6A24E71-D5ED-4858-A81E-B54131F64D67}" type="pres">
      <dgm:prSet presAssocID="{5C47B8E9-EC57-4EA3-A739-883F23E51030}" presName="rootComposite1" presStyleCnt="0"/>
      <dgm:spPr/>
    </dgm:pt>
    <dgm:pt modelId="{47A181D5-6135-4DD9-9FE1-BC4059D8B10B}" type="pres">
      <dgm:prSet presAssocID="{5C47B8E9-EC57-4EA3-A739-883F23E51030}" presName="rootText1" presStyleLbl="node0" presStyleIdx="0" presStyleCnt="1" custScaleX="215940">
        <dgm:presLayoutVars>
          <dgm:chPref val="3"/>
        </dgm:presLayoutVars>
      </dgm:prSet>
      <dgm:spPr/>
    </dgm:pt>
    <dgm:pt modelId="{34B87D22-CCB5-4061-B723-CB8134625976}" type="pres">
      <dgm:prSet presAssocID="{5C47B8E9-EC57-4EA3-A739-883F23E51030}" presName="rootConnector1" presStyleLbl="node1" presStyleIdx="0" presStyleCnt="0"/>
      <dgm:spPr/>
    </dgm:pt>
    <dgm:pt modelId="{D34D7714-D806-419D-9FF5-BDC59DF71596}" type="pres">
      <dgm:prSet presAssocID="{5C47B8E9-EC57-4EA3-A739-883F23E51030}" presName="hierChild2" presStyleCnt="0"/>
      <dgm:spPr/>
    </dgm:pt>
    <dgm:pt modelId="{7812F186-065C-4D15-89BA-B13BF011CF04}" type="pres">
      <dgm:prSet presAssocID="{A84978F8-5E6E-4466-A4C2-14FC20DA6524}" presName="Name37" presStyleLbl="parChTrans1D2" presStyleIdx="0" presStyleCnt="10"/>
      <dgm:spPr/>
    </dgm:pt>
    <dgm:pt modelId="{49B2530B-3174-45A0-AEF2-755296272B01}" type="pres">
      <dgm:prSet presAssocID="{5CAC292D-B6CA-4A17-A416-DB7893C7FF42}" presName="hierRoot2" presStyleCnt="0">
        <dgm:presLayoutVars>
          <dgm:hierBranch val="init"/>
        </dgm:presLayoutVars>
      </dgm:prSet>
      <dgm:spPr/>
    </dgm:pt>
    <dgm:pt modelId="{7405E389-1A9D-46B5-B86A-E2EDBAA29A45}" type="pres">
      <dgm:prSet presAssocID="{5CAC292D-B6CA-4A17-A416-DB7893C7FF42}" presName="rootComposite" presStyleCnt="0"/>
      <dgm:spPr/>
    </dgm:pt>
    <dgm:pt modelId="{D37D4F1B-8AF1-4192-B98C-4633D92ED02D}" type="pres">
      <dgm:prSet presAssocID="{5CAC292D-B6CA-4A17-A416-DB7893C7FF42}" presName="rootText" presStyleLbl="node2" presStyleIdx="0" presStyleCnt="9" custScaleX="130792" custScaleY="218477">
        <dgm:presLayoutVars>
          <dgm:chPref val="3"/>
        </dgm:presLayoutVars>
      </dgm:prSet>
      <dgm:spPr/>
    </dgm:pt>
    <dgm:pt modelId="{F5DF160D-3BFC-491F-BE04-93830464E844}" type="pres">
      <dgm:prSet presAssocID="{5CAC292D-B6CA-4A17-A416-DB7893C7FF42}" presName="rootConnector" presStyleLbl="node2" presStyleIdx="0" presStyleCnt="9"/>
      <dgm:spPr/>
    </dgm:pt>
    <dgm:pt modelId="{137060F3-8443-4863-B6F4-EC7FA5FB43E9}" type="pres">
      <dgm:prSet presAssocID="{5CAC292D-B6CA-4A17-A416-DB7893C7FF42}" presName="hierChild4" presStyleCnt="0"/>
      <dgm:spPr/>
    </dgm:pt>
    <dgm:pt modelId="{7B4DFDFD-3C24-4D1D-A38E-1842641BD91D}" type="pres">
      <dgm:prSet presAssocID="{19F4A91C-5D7F-4484-BECF-89394168A9B7}" presName="Name37" presStyleLbl="parChTrans1D3" presStyleIdx="0" presStyleCnt="9"/>
      <dgm:spPr/>
    </dgm:pt>
    <dgm:pt modelId="{7A236FCB-BD5B-4409-BE64-EA00230F41F8}" type="pres">
      <dgm:prSet presAssocID="{314E822C-5A92-4D59-B66A-8A69804B9920}" presName="hierRoot2" presStyleCnt="0">
        <dgm:presLayoutVars>
          <dgm:hierBranch val="init"/>
        </dgm:presLayoutVars>
      </dgm:prSet>
      <dgm:spPr/>
    </dgm:pt>
    <dgm:pt modelId="{1EEAA47C-B70C-43D6-8E1A-7CCDA145A547}" type="pres">
      <dgm:prSet presAssocID="{314E822C-5A92-4D59-B66A-8A69804B9920}" presName="rootComposite" presStyleCnt="0"/>
      <dgm:spPr/>
    </dgm:pt>
    <dgm:pt modelId="{A207C257-6302-40B2-9FFF-B56B7741CE23}" type="pres">
      <dgm:prSet presAssocID="{314E822C-5A92-4D59-B66A-8A69804B9920}" presName="rootText" presStyleLbl="node3" presStyleIdx="0" presStyleCnt="9">
        <dgm:presLayoutVars>
          <dgm:chPref val="3"/>
        </dgm:presLayoutVars>
      </dgm:prSet>
      <dgm:spPr/>
    </dgm:pt>
    <dgm:pt modelId="{E6266240-F073-4217-A072-A9571C36262A}" type="pres">
      <dgm:prSet presAssocID="{314E822C-5A92-4D59-B66A-8A69804B9920}" presName="rootConnector" presStyleLbl="node3" presStyleIdx="0" presStyleCnt="9"/>
      <dgm:spPr/>
    </dgm:pt>
    <dgm:pt modelId="{05195FDE-36E6-49AB-B034-B4A367F31C2C}" type="pres">
      <dgm:prSet presAssocID="{314E822C-5A92-4D59-B66A-8A69804B9920}" presName="hierChild4" presStyleCnt="0"/>
      <dgm:spPr/>
    </dgm:pt>
    <dgm:pt modelId="{76C71501-982D-46E2-A1DE-0C0DFADD7BB5}" type="pres">
      <dgm:prSet presAssocID="{314E822C-5A92-4D59-B66A-8A69804B9920}" presName="hierChild5" presStyleCnt="0"/>
      <dgm:spPr/>
    </dgm:pt>
    <dgm:pt modelId="{8937F2E9-6BE8-47B4-B09E-4DD220086E1E}" type="pres">
      <dgm:prSet presAssocID="{5CAC292D-B6CA-4A17-A416-DB7893C7FF42}" presName="hierChild5" presStyleCnt="0"/>
      <dgm:spPr/>
    </dgm:pt>
    <dgm:pt modelId="{5A723E94-44B1-44E0-A17C-ADB2956BEBCD}" type="pres">
      <dgm:prSet presAssocID="{A0CB33DA-B0DD-43E8-837B-A0223BD1C435}" presName="Name37" presStyleLbl="parChTrans1D2" presStyleIdx="1" presStyleCnt="10"/>
      <dgm:spPr/>
    </dgm:pt>
    <dgm:pt modelId="{D361955B-2DE3-4A8C-9A8E-77F26E2A7877}" type="pres">
      <dgm:prSet presAssocID="{15FEBA0B-C6DF-43FE-A6B6-4D4D002894C9}" presName="hierRoot2" presStyleCnt="0">
        <dgm:presLayoutVars>
          <dgm:hierBranch val="init"/>
        </dgm:presLayoutVars>
      </dgm:prSet>
      <dgm:spPr/>
    </dgm:pt>
    <dgm:pt modelId="{39597085-D449-4A65-ACDB-EDE8FA0FAD0C}" type="pres">
      <dgm:prSet presAssocID="{15FEBA0B-C6DF-43FE-A6B6-4D4D002894C9}" presName="rootComposite" presStyleCnt="0"/>
      <dgm:spPr/>
    </dgm:pt>
    <dgm:pt modelId="{E7ED33F9-F52A-4C23-8816-7E009E31DE4A}" type="pres">
      <dgm:prSet presAssocID="{15FEBA0B-C6DF-43FE-A6B6-4D4D002894C9}" presName="rootText" presStyleLbl="node2" presStyleIdx="1" presStyleCnt="9" custScaleX="119834" custScaleY="216168">
        <dgm:presLayoutVars>
          <dgm:chPref val="3"/>
        </dgm:presLayoutVars>
      </dgm:prSet>
      <dgm:spPr/>
    </dgm:pt>
    <dgm:pt modelId="{2D7BCFBE-36A3-49BD-B31A-2213248BB49B}" type="pres">
      <dgm:prSet presAssocID="{15FEBA0B-C6DF-43FE-A6B6-4D4D002894C9}" presName="rootConnector" presStyleLbl="node2" presStyleIdx="1" presStyleCnt="9"/>
      <dgm:spPr/>
    </dgm:pt>
    <dgm:pt modelId="{07924942-ECD6-4749-91D6-0FE4888326E2}" type="pres">
      <dgm:prSet presAssocID="{15FEBA0B-C6DF-43FE-A6B6-4D4D002894C9}" presName="hierChild4" presStyleCnt="0"/>
      <dgm:spPr/>
    </dgm:pt>
    <dgm:pt modelId="{CF513E28-C62B-4708-A4FA-BBE9FA6574B5}" type="pres">
      <dgm:prSet presAssocID="{D13D0BB0-68EE-4097-8E28-53FD70798113}" presName="Name37" presStyleLbl="parChTrans1D3" presStyleIdx="1" presStyleCnt="9"/>
      <dgm:spPr/>
    </dgm:pt>
    <dgm:pt modelId="{54CEB3F2-63E8-4E84-93EE-8461B7AC8C59}" type="pres">
      <dgm:prSet presAssocID="{9BC8719C-5BBA-4186-99BE-2F5DD600E0A6}" presName="hierRoot2" presStyleCnt="0">
        <dgm:presLayoutVars>
          <dgm:hierBranch val="init"/>
        </dgm:presLayoutVars>
      </dgm:prSet>
      <dgm:spPr/>
    </dgm:pt>
    <dgm:pt modelId="{23E73BDC-FDDF-490C-977E-7B398C997683}" type="pres">
      <dgm:prSet presAssocID="{9BC8719C-5BBA-4186-99BE-2F5DD600E0A6}" presName="rootComposite" presStyleCnt="0"/>
      <dgm:spPr/>
    </dgm:pt>
    <dgm:pt modelId="{E87164A8-C858-490F-ABD5-6405D8547FA4}" type="pres">
      <dgm:prSet presAssocID="{9BC8719C-5BBA-4186-99BE-2F5DD600E0A6}" presName="rootText" presStyleLbl="node3" presStyleIdx="1" presStyleCnt="9">
        <dgm:presLayoutVars>
          <dgm:chPref val="3"/>
        </dgm:presLayoutVars>
      </dgm:prSet>
      <dgm:spPr>
        <a:xfrm>
          <a:off x="1903821" y="3427121"/>
          <a:ext cx="1044578" cy="522289"/>
        </a:xfrm>
        <a:prstGeom prst="rect">
          <a:avLst/>
        </a:prstGeom>
      </dgm:spPr>
    </dgm:pt>
    <dgm:pt modelId="{209763A4-6165-446E-AC43-33B8E55F1200}" type="pres">
      <dgm:prSet presAssocID="{9BC8719C-5BBA-4186-99BE-2F5DD600E0A6}" presName="rootConnector" presStyleLbl="node3" presStyleIdx="1" presStyleCnt="9"/>
      <dgm:spPr/>
    </dgm:pt>
    <dgm:pt modelId="{5C02026A-AFF4-487D-8A0F-6B594F2660CD}" type="pres">
      <dgm:prSet presAssocID="{9BC8719C-5BBA-4186-99BE-2F5DD600E0A6}" presName="hierChild4" presStyleCnt="0"/>
      <dgm:spPr/>
    </dgm:pt>
    <dgm:pt modelId="{A9E44024-89E6-46B6-8E6C-AF6622B3E685}" type="pres">
      <dgm:prSet presAssocID="{9BC8719C-5BBA-4186-99BE-2F5DD600E0A6}" presName="hierChild5" presStyleCnt="0"/>
      <dgm:spPr/>
    </dgm:pt>
    <dgm:pt modelId="{5FCCB677-51F0-4248-AF0D-4C911B0D6A47}" type="pres">
      <dgm:prSet presAssocID="{15FEBA0B-C6DF-43FE-A6B6-4D4D002894C9}" presName="hierChild5" presStyleCnt="0"/>
      <dgm:spPr/>
    </dgm:pt>
    <dgm:pt modelId="{33B463E1-9819-4D38-AA1E-CA32CD6F5F0E}" type="pres">
      <dgm:prSet presAssocID="{8489A793-F6BE-478A-81C3-2D92460F226C}" presName="Name37" presStyleLbl="parChTrans1D2" presStyleIdx="2" presStyleCnt="10"/>
      <dgm:spPr/>
    </dgm:pt>
    <dgm:pt modelId="{F59781A7-CA53-462C-916F-0F93356AAB18}" type="pres">
      <dgm:prSet presAssocID="{D4871863-F985-4AE5-B594-C64956D17BE5}" presName="hierRoot2" presStyleCnt="0">
        <dgm:presLayoutVars>
          <dgm:hierBranch val="init"/>
        </dgm:presLayoutVars>
      </dgm:prSet>
      <dgm:spPr/>
    </dgm:pt>
    <dgm:pt modelId="{6B759DB9-E16D-496F-8639-013B910C554E}" type="pres">
      <dgm:prSet presAssocID="{D4871863-F985-4AE5-B594-C64956D17BE5}" presName="rootComposite" presStyleCnt="0"/>
      <dgm:spPr/>
    </dgm:pt>
    <dgm:pt modelId="{FD6A0DDB-2F23-4349-99A1-AB78C0BE54C2}" type="pres">
      <dgm:prSet presAssocID="{D4871863-F985-4AE5-B594-C64956D17BE5}" presName="rootText" presStyleLbl="node2" presStyleIdx="2" presStyleCnt="9" custScaleY="210686">
        <dgm:presLayoutVars>
          <dgm:chPref val="3"/>
        </dgm:presLayoutVars>
      </dgm:prSet>
      <dgm:spPr/>
    </dgm:pt>
    <dgm:pt modelId="{79A7E29B-B0E2-4043-B212-1B3D6E536B67}" type="pres">
      <dgm:prSet presAssocID="{D4871863-F985-4AE5-B594-C64956D17BE5}" presName="rootConnector" presStyleLbl="node2" presStyleIdx="2" presStyleCnt="9"/>
      <dgm:spPr/>
    </dgm:pt>
    <dgm:pt modelId="{98D94758-AD57-4D2D-8DD4-B0758C9590B0}" type="pres">
      <dgm:prSet presAssocID="{D4871863-F985-4AE5-B594-C64956D17BE5}" presName="hierChild4" presStyleCnt="0"/>
      <dgm:spPr/>
    </dgm:pt>
    <dgm:pt modelId="{076F8412-9B4B-46EA-B8A7-C2948ACD500D}" type="pres">
      <dgm:prSet presAssocID="{A20A43B3-5C0A-4A7E-93A2-EEDE10BBF18B}" presName="Name37" presStyleLbl="parChTrans1D3" presStyleIdx="2" presStyleCnt="9"/>
      <dgm:spPr/>
    </dgm:pt>
    <dgm:pt modelId="{939D1C2F-094F-48EF-BD06-E9C9E2D896DD}" type="pres">
      <dgm:prSet presAssocID="{C3AB712E-09A8-420A-BA89-71CC58308582}" presName="hierRoot2" presStyleCnt="0">
        <dgm:presLayoutVars>
          <dgm:hierBranch val="init"/>
        </dgm:presLayoutVars>
      </dgm:prSet>
      <dgm:spPr/>
    </dgm:pt>
    <dgm:pt modelId="{E0BAD9AE-6B86-4B5D-9E92-4B079555E7BA}" type="pres">
      <dgm:prSet presAssocID="{C3AB712E-09A8-420A-BA89-71CC58308582}" presName="rootComposite" presStyleCnt="0"/>
      <dgm:spPr/>
    </dgm:pt>
    <dgm:pt modelId="{02D7B183-7408-4567-BC9B-6C549C1F4CDA}" type="pres">
      <dgm:prSet presAssocID="{C3AB712E-09A8-420A-BA89-71CC58308582}" presName="rootText" presStyleLbl="node3" presStyleIdx="2" presStyleCnt="9">
        <dgm:presLayoutVars>
          <dgm:chPref val="3"/>
        </dgm:presLayoutVars>
      </dgm:prSet>
      <dgm:spPr>
        <a:xfrm>
          <a:off x="3323147" y="3398490"/>
          <a:ext cx="1044578" cy="522289"/>
        </a:xfrm>
        <a:prstGeom prst="rect">
          <a:avLst/>
        </a:prstGeom>
      </dgm:spPr>
    </dgm:pt>
    <dgm:pt modelId="{995A3931-74B5-44AD-BF31-D9014EB950E5}" type="pres">
      <dgm:prSet presAssocID="{C3AB712E-09A8-420A-BA89-71CC58308582}" presName="rootConnector" presStyleLbl="node3" presStyleIdx="2" presStyleCnt="9"/>
      <dgm:spPr/>
    </dgm:pt>
    <dgm:pt modelId="{96635D01-6D39-44DF-9956-B794B8ECC6F6}" type="pres">
      <dgm:prSet presAssocID="{C3AB712E-09A8-420A-BA89-71CC58308582}" presName="hierChild4" presStyleCnt="0"/>
      <dgm:spPr/>
    </dgm:pt>
    <dgm:pt modelId="{426BAAE9-83F3-4202-8701-EE0FD3697591}" type="pres">
      <dgm:prSet presAssocID="{C3AB712E-09A8-420A-BA89-71CC58308582}" presName="hierChild5" presStyleCnt="0"/>
      <dgm:spPr/>
    </dgm:pt>
    <dgm:pt modelId="{3F32B4B2-9BC9-401D-87DF-8D41F03DADD0}" type="pres">
      <dgm:prSet presAssocID="{D4871863-F985-4AE5-B594-C64956D17BE5}" presName="hierChild5" presStyleCnt="0"/>
      <dgm:spPr/>
    </dgm:pt>
    <dgm:pt modelId="{49EEF92E-2D44-4721-89E9-9D17AB512C57}" type="pres">
      <dgm:prSet presAssocID="{7522FDD5-A17D-4373-9E90-E8E978341409}" presName="Name37" presStyleLbl="parChTrans1D2" presStyleIdx="3" presStyleCnt="10"/>
      <dgm:spPr/>
    </dgm:pt>
    <dgm:pt modelId="{3231BF0B-00F7-4D92-A9FD-738269C8631B}" type="pres">
      <dgm:prSet presAssocID="{46831112-387A-42F5-8CE9-77B6A714ACD8}" presName="hierRoot2" presStyleCnt="0">
        <dgm:presLayoutVars>
          <dgm:hierBranch val="init"/>
        </dgm:presLayoutVars>
      </dgm:prSet>
      <dgm:spPr/>
    </dgm:pt>
    <dgm:pt modelId="{78083ED9-5682-47DF-899D-DC34974E957C}" type="pres">
      <dgm:prSet presAssocID="{46831112-387A-42F5-8CE9-77B6A714ACD8}" presName="rootComposite" presStyleCnt="0"/>
      <dgm:spPr/>
    </dgm:pt>
    <dgm:pt modelId="{94ECC0F4-57D2-4A9F-90F3-068233317879}" type="pres">
      <dgm:prSet presAssocID="{46831112-387A-42F5-8CE9-77B6A714ACD8}" presName="rootText" presStyleLbl="node2" presStyleIdx="3" presStyleCnt="9" custScaleX="111198" custScaleY="206091">
        <dgm:presLayoutVars>
          <dgm:chPref val="3"/>
        </dgm:presLayoutVars>
      </dgm:prSet>
      <dgm:spPr/>
    </dgm:pt>
    <dgm:pt modelId="{AF730996-3C45-4525-AE85-DE90A38ED537}" type="pres">
      <dgm:prSet presAssocID="{46831112-387A-42F5-8CE9-77B6A714ACD8}" presName="rootConnector" presStyleLbl="node2" presStyleIdx="3" presStyleCnt="9"/>
      <dgm:spPr/>
    </dgm:pt>
    <dgm:pt modelId="{DBAD8E54-7F0A-4B68-8F22-281864C74F53}" type="pres">
      <dgm:prSet presAssocID="{46831112-387A-42F5-8CE9-77B6A714ACD8}" presName="hierChild4" presStyleCnt="0"/>
      <dgm:spPr/>
    </dgm:pt>
    <dgm:pt modelId="{B5761006-8524-455F-8F17-9E6433624B7C}" type="pres">
      <dgm:prSet presAssocID="{E0C21D07-88FE-465D-9D5B-58C9723E3BF6}" presName="Name37" presStyleLbl="parChTrans1D3" presStyleIdx="3" presStyleCnt="9"/>
      <dgm:spPr/>
    </dgm:pt>
    <dgm:pt modelId="{05797FA3-8ABE-4D57-A2BB-60803081C4EE}" type="pres">
      <dgm:prSet presAssocID="{D3EDE91D-4BFE-444A-B0B8-4D4E6F7B9598}" presName="hierRoot2" presStyleCnt="0">
        <dgm:presLayoutVars>
          <dgm:hierBranch val="init"/>
        </dgm:presLayoutVars>
      </dgm:prSet>
      <dgm:spPr/>
    </dgm:pt>
    <dgm:pt modelId="{0996D076-128C-40A7-870C-C673B1917797}" type="pres">
      <dgm:prSet presAssocID="{D3EDE91D-4BFE-444A-B0B8-4D4E6F7B9598}" presName="rootComposite" presStyleCnt="0"/>
      <dgm:spPr/>
    </dgm:pt>
    <dgm:pt modelId="{A888CE6C-2F50-41BF-B3EF-0953FDB778BA}" type="pres">
      <dgm:prSet presAssocID="{D3EDE91D-4BFE-444A-B0B8-4D4E6F7B9598}" presName="rootText" presStyleLbl="node3" presStyleIdx="3" presStyleCnt="9">
        <dgm:presLayoutVars>
          <dgm:chPref val="3"/>
        </dgm:presLayoutVars>
      </dgm:prSet>
      <dgm:spPr>
        <a:xfrm>
          <a:off x="4616329" y="3374490"/>
          <a:ext cx="1044578" cy="522289"/>
        </a:xfrm>
        <a:prstGeom prst="rect">
          <a:avLst/>
        </a:prstGeom>
      </dgm:spPr>
    </dgm:pt>
    <dgm:pt modelId="{C6147C04-4A49-435B-9F0B-E0A9EB452C0D}" type="pres">
      <dgm:prSet presAssocID="{D3EDE91D-4BFE-444A-B0B8-4D4E6F7B9598}" presName="rootConnector" presStyleLbl="node3" presStyleIdx="3" presStyleCnt="9"/>
      <dgm:spPr/>
    </dgm:pt>
    <dgm:pt modelId="{35C997B4-9515-49DC-A2FA-3C46920524F1}" type="pres">
      <dgm:prSet presAssocID="{D3EDE91D-4BFE-444A-B0B8-4D4E6F7B9598}" presName="hierChild4" presStyleCnt="0"/>
      <dgm:spPr/>
    </dgm:pt>
    <dgm:pt modelId="{1011637D-7D55-47C1-8D4A-BF79CC6787A0}" type="pres">
      <dgm:prSet presAssocID="{D3EDE91D-4BFE-444A-B0B8-4D4E6F7B9598}" presName="hierChild5" presStyleCnt="0"/>
      <dgm:spPr/>
    </dgm:pt>
    <dgm:pt modelId="{E73E47F3-8D07-42BE-A37A-9807B2E41A20}" type="pres">
      <dgm:prSet presAssocID="{46831112-387A-42F5-8CE9-77B6A714ACD8}" presName="hierChild5" presStyleCnt="0"/>
      <dgm:spPr/>
    </dgm:pt>
    <dgm:pt modelId="{77BB8E7C-FDF3-4A93-8526-D98F88D09C9C}" type="pres">
      <dgm:prSet presAssocID="{91675BBC-78EC-4DF7-98E7-89797882BF5E}" presName="Name37" presStyleLbl="parChTrans1D2" presStyleIdx="4" presStyleCnt="10"/>
      <dgm:spPr/>
    </dgm:pt>
    <dgm:pt modelId="{92CDDD80-6158-4621-B7B2-96F6E9F6185F}" type="pres">
      <dgm:prSet presAssocID="{F3B8B86F-4ACD-43C6-A359-2464A4197726}" presName="hierRoot2" presStyleCnt="0">
        <dgm:presLayoutVars>
          <dgm:hierBranch val="init"/>
        </dgm:presLayoutVars>
      </dgm:prSet>
      <dgm:spPr/>
    </dgm:pt>
    <dgm:pt modelId="{DE258B5B-8397-4AC3-BB1D-BA17B3F164ED}" type="pres">
      <dgm:prSet presAssocID="{F3B8B86F-4ACD-43C6-A359-2464A4197726}" presName="rootComposite" presStyleCnt="0"/>
      <dgm:spPr/>
    </dgm:pt>
    <dgm:pt modelId="{BE411F3F-1515-43B0-AA62-EC994722D132}" type="pres">
      <dgm:prSet presAssocID="{F3B8B86F-4ACD-43C6-A359-2464A4197726}" presName="rootText" presStyleLbl="node2" presStyleIdx="4" presStyleCnt="9" custScaleY="205385">
        <dgm:presLayoutVars>
          <dgm:chPref val="3"/>
        </dgm:presLayoutVars>
      </dgm:prSet>
      <dgm:spPr/>
    </dgm:pt>
    <dgm:pt modelId="{836EF071-6717-45EA-B60D-8A76DF855EE8}" type="pres">
      <dgm:prSet presAssocID="{F3B8B86F-4ACD-43C6-A359-2464A4197726}" presName="rootConnector" presStyleLbl="node2" presStyleIdx="4" presStyleCnt="9"/>
      <dgm:spPr/>
    </dgm:pt>
    <dgm:pt modelId="{6FD9C13C-CA15-4FE9-889C-20BC198D024E}" type="pres">
      <dgm:prSet presAssocID="{F3B8B86F-4ACD-43C6-A359-2464A4197726}" presName="hierChild4" presStyleCnt="0"/>
      <dgm:spPr/>
    </dgm:pt>
    <dgm:pt modelId="{51F7E856-422F-4F83-964B-DDF82373E0D3}" type="pres">
      <dgm:prSet presAssocID="{0DB218B1-1EB7-4EB3-9A15-E31B77BC4092}" presName="Name37" presStyleLbl="parChTrans1D3" presStyleIdx="4" presStyleCnt="9"/>
      <dgm:spPr/>
    </dgm:pt>
    <dgm:pt modelId="{8CE7F82A-840C-4E5D-BBA6-AD53AF629EA6}" type="pres">
      <dgm:prSet presAssocID="{93C9FA5A-193B-42DC-9D19-3384FC2375AA}" presName="hierRoot2" presStyleCnt="0">
        <dgm:presLayoutVars>
          <dgm:hierBranch val="init"/>
        </dgm:presLayoutVars>
      </dgm:prSet>
      <dgm:spPr/>
    </dgm:pt>
    <dgm:pt modelId="{6133EA28-218C-4E6E-B2FF-5602E94C26C0}" type="pres">
      <dgm:prSet presAssocID="{93C9FA5A-193B-42DC-9D19-3384FC2375AA}" presName="rootComposite" presStyleCnt="0"/>
      <dgm:spPr/>
    </dgm:pt>
    <dgm:pt modelId="{4F085EB9-820E-4FA5-A6CC-F2C39EFC4246}" type="pres">
      <dgm:prSet presAssocID="{93C9FA5A-193B-42DC-9D19-3384FC2375AA}" presName="rootText" presStyleLbl="node3" presStyleIdx="4" presStyleCnt="9">
        <dgm:presLayoutVars>
          <dgm:chPref val="3"/>
        </dgm:presLayoutVars>
      </dgm:prSet>
      <dgm:spPr>
        <a:xfrm>
          <a:off x="5967998" y="3370803"/>
          <a:ext cx="1044578" cy="522289"/>
        </a:xfrm>
        <a:prstGeom prst="rect">
          <a:avLst/>
        </a:prstGeom>
      </dgm:spPr>
    </dgm:pt>
    <dgm:pt modelId="{412B337A-1405-43D1-94A2-284477F681BF}" type="pres">
      <dgm:prSet presAssocID="{93C9FA5A-193B-42DC-9D19-3384FC2375AA}" presName="rootConnector" presStyleLbl="node3" presStyleIdx="4" presStyleCnt="9"/>
      <dgm:spPr/>
    </dgm:pt>
    <dgm:pt modelId="{8A6D1734-20AE-4C2F-A3CF-D6E6CE4BADE6}" type="pres">
      <dgm:prSet presAssocID="{93C9FA5A-193B-42DC-9D19-3384FC2375AA}" presName="hierChild4" presStyleCnt="0"/>
      <dgm:spPr/>
    </dgm:pt>
    <dgm:pt modelId="{C3B34E3A-E428-4C9D-8373-12F412A5DB74}" type="pres">
      <dgm:prSet presAssocID="{93C9FA5A-193B-42DC-9D19-3384FC2375AA}" presName="hierChild5" presStyleCnt="0"/>
      <dgm:spPr/>
    </dgm:pt>
    <dgm:pt modelId="{7E90721B-F70A-488B-9C66-139D056F6065}" type="pres">
      <dgm:prSet presAssocID="{F3B8B86F-4ACD-43C6-A359-2464A4197726}" presName="hierChild5" presStyleCnt="0"/>
      <dgm:spPr/>
    </dgm:pt>
    <dgm:pt modelId="{6078FE17-9AE6-435F-8699-683FED47358F}" type="pres">
      <dgm:prSet presAssocID="{32A94E80-3489-4BDE-BE86-4651642354AE}" presName="Name37" presStyleLbl="parChTrans1D2" presStyleIdx="5" presStyleCnt="10"/>
      <dgm:spPr/>
    </dgm:pt>
    <dgm:pt modelId="{4076D1C5-5AE9-4DED-BF70-7A745F954C65}" type="pres">
      <dgm:prSet presAssocID="{091DDBAA-09B5-4C63-9B41-8AF546AEF7D9}" presName="hierRoot2" presStyleCnt="0">
        <dgm:presLayoutVars>
          <dgm:hierBranch val="init"/>
        </dgm:presLayoutVars>
      </dgm:prSet>
      <dgm:spPr/>
    </dgm:pt>
    <dgm:pt modelId="{CEC043DF-C7DD-4D54-A41A-049146FFF83B}" type="pres">
      <dgm:prSet presAssocID="{091DDBAA-09B5-4C63-9B41-8AF546AEF7D9}" presName="rootComposite" presStyleCnt="0"/>
      <dgm:spPr/>
    </dgm:pt>
    <dgm:pt modelId="{5D1F1B60-D485-44FB-9EAA-63C54B055CE2}" type="pres">
      <dgm:prSet presAssocID="{091DDBAA-09B5-4C63-9B41-8AF546AEF7D9}" presName="rootText" presStyleLbl="node2" presStyleIdx="5" presStyleCnt="9" custScaleY="204294">
        <dgm:presLayoutVars>
          <dgm:chPref val="3"/>
        </dgm:presLayoutVars>
      </dgm:prSet>
      <dgm:spPr/>
    </dgm:pt>
    <dgm:pt modelId="{42B55CDA-335E-4D30-931D-1291635D5091}" type="pres">
      <dgm:prSet presAssocID="{091DDBAA-09B5-4C63-9B41-8AF546AEF7D9}" presName="rootConnector" presStyleLbl="node2" presStyleIdx="5" presStyleCnt="9"/>
      <dgm:spPr/>
    </dgm:pt>
    <dgm:pt modelId="{5FFAF5E9-5862-4CE8-B0D3-B01B4FA07E1A}" type="pres">
      <dgm:prSet presAssocID="{091DDBAA-09B5-4C63-9B41-8AF546AEF7D9}" presName="hierChild4" presStyleCnt="0"/>
      <dgm:spPr/>
    </dgm:pt>
    <dgm:pt modelId="{63CA8063-EB4B-416F-8077-10BA0F3D1401}" type="pres">
      <dgm:prSet presAssocID="{65AB7F61-EA76-42FC-B849-00DF3240AFA9}" presName="Name37" presStyleLbl="parChTrans1D3" presStyleIdx="5" presStyleCnt="9"/>
      <dgm:spPr/>
    </dgm:pt>
    <dgm:pt modelId="{786E48C1-5EF9-4BA7-BB1F-10587547A248}" type="pres">
      <dgm:prSet presAssocID="{58D64DCF-5F4A-480C-BDD3-BB59C0FC27CD}" presName="hierRoot2" presStyleCnt="0">
        <dgm:presLayoutVars>
          <dgm:hierBranch val="init"/>
        </dgm:presLayoutVars>
      </dgm:prSet>
      <dgm:spPr/>
    </dgm:pt>
    <dgm:pt modelId="{C1893B8A-D75E-4DA2-B872-0EC960E5F53E}" type="pres">
      <dgm:prSet presAssocID="{58D64DCF-5F4A-480C-BDD3-BB59C0FC27CD}" presName="rootComposite" presStyleCnt="0"/>
      <dgm:spPr/>
    </dgm:pt>
    <dgm:pt modelId="{0EA5D9E4-C009-4FB9-B1B2-2342D24D105C}" type="pres">
      <dgm:prSet presAssocID="{58D64DCF-5F4A-480C-BDD3-BB59C0FC27CD}" presName="rootText" presStyleLbl="node3" presStyleIdx="5" presStyleCnt="9">
        <dgm:presLayoutVars>
          <dgm:chPref val="3"/>
        </dgm:presLayoutVars>
      </dgm:prSet>
      <dgm:spPr>
        <a:xfrm>
          <a:off x="7231938" y="3365105"/>
          <a:ext cx="1044578" cy="522289"/>
        </a:xfrm>
        <a:prstGeom prst="rect">
          <a:avLst/>
        </a:prstGeom>
      </dgm:spPr>
    </dgm:pt>
    <dgm:pt modelId="{F215599F-DED0-4F5C-AD85-C410295B254A}" type="pres">
      <dgm:prSet presAssocID="{58D64DCF-5F4A-480C-BDD3-BB59C0FC27CD}" presName="rootConnector" presStyleLbl="node3" presStyleIdx="5" presStyleCnt="9"/>
      <dgm:spPr/>
    </dgm:pt>
    <dgm:pt modelId="{DB3C93F9-DE9D-4E9E-9FA3-AD561C353085}" type="pres">
      <dgm:prSet presAssocID="{58D64DCF-5F4A-480C-BDD3-BB59C0FC27CD}" presName="hierChild4" presStyleCnt="0"/>
      <dgm:spPr/>
    </dgm:pt>
    <dgm:pt modelId="{6F22AC3C-D600-4713-9CEC-0CCBF771C692}" type="pres">
      <dgm:prSet presAssocID="{58D64DCF-5F4A-480C-BDD3-BB59C0FC27CD}" presName="hierChild5" presStyleCnt="0"/>
      <dgm:spPr/>
    </dgm:pt>
    <dgm:pt modelId="{3EC9C3D6-BF2A-443E-B142-AB716A2F4C50}" type="pres">
      <dgm:prSet presAssocID="{091DDBAA-09B5-4C63-9B41-8AF546AEF7D9}" presName="hierChild5" presStyleCnt="0"/>
      <dgm:spPr/>
    </dgm:pt>
    <dgm:pt modelId="{DA832B95-6951-4673-BBFC-210C943A29C4}" type="pres">
      <dgm:prSet presAssocID="{3200909F-B391-44A0-8595-169BA58DF129}" presName="Name37" presStyleLbl="parChTrans1D2" presStyleIdx="6" presStyleCnt="10"/>
      <dgm:spPr/>
    </dgm:pt>
    <dgm:pt modelId="{EE56E2A4-83EB-4E72-8FEE-9E68495332ED}" type="pres">
      <dgm:prSet presAssocID="{49BAD064-2E60-4C0F-8A66-490D84BE43D3}" presName="hierRoot2" presStyleCnt="0">
        <dgm:presLayoutVars>
          <dgm:hierBranch val="init"/>
        </dgm:presLayoutVars>
      </dgm:prSet>
      <dgm:spPr/>
    </dgm:pt>
    <dgm:pt modelId="{B4B2EC95-746E-4E9C-87B7-75A0D30DA97D}" type="pres">
      <dgm:prSet presAssocID="{49BAD064-2E60-4C0F-8A66-490D84BE43D3}" presName="rootComposite" presStyleCnt="0"/>
      <dgm:spPr/>
    </dgm:pt>
    <dgm:pt modelId="{5A289F52-33B0-4EF8-B83A-8251B4D0D16B}" type="pres">
      <dgm:prSet presAssocID="{49BAD064-2E60-4C0F-8A66-490D84BE43D3}" presName="rootText" presStyleLbl="node2" presStyleIdx="6" presStyleCnt="9" custScaleY="204961">
        <dgm:presLayoutVars>
          <dgm:chPref val="3"/>
        </dgm:presLayoutVars>
      </dgm:prSet>
      <dgm:spPr/>
    </dgm:pt>
    <dgm:pt modelId="{690CED35-BDE0-4A61-BAC8-FEC5E652D437}" type="pres">
      <dgm:prSet presAssocID="{49BAD064-2E60-4C0F-8A66-490D84BE43D3}" presName="rootConnector" presStyleLbl="node2" presStyleIdx="6" presStyleCnt="9"/>
      <dgm:spPr/>
    </dgm:pt>
    <dgm:pt modelId="{86CEB695-431E-4D7C-9FB4-95B7452782B2}" type="pres">
      <dgm:prSet presAssocID="{49BAD064-2E60-4C0F-8A66-490D84BE43D3}" presName="hierChild4" presStyleCnt="0"/>
      <dgm:spPr/>
    </dgm:pt>
    <dgm:pt modelId="{E4F003F8-A4C4-402D-ABB6-A252343A0E15}" type="pres">
      <dgm:prSet presAssocID="{5D8B2C1E-9BAA-4C1D-A44E-8AFB774D5680}" presName="Name37" presStyleLbl="parChTrans1D3" presStyleIdx="6" presStyleCnt="9"/>
      <dgm:spPr/>
    </dgm:pt>
    <dgm:pt modelId="{C1B6A012-1657-4D1F-AFBD-4626ACA6DD01}" type="pres">
      <dgm:prSet presAssocID="{AEB6DCF7-0D44-4978-92C6-D616B76C0008}" presName="hierRoot2" presStyleCnt="0">
        <dgm:presLayoutVars>
          <dgm:hierBranch val="init"/>
        </dgm:presLayoutVars>
      </dgm:prSet>
      <dgm:spPr/>
    </dgm:pt>
    <dgm:pt modelId="{3DF14673-98CC-41E2-A016-37A97281B1B8}" type="pres">
      <dgm:prSet presAssocID="{AEB6DCF7-0D44-4978-92C6-D616B76C0008}" presName="rootComposite" presStyleCnt="0"/>
      <dgm:spPr/>
    </dgm:pt>
    <dgm:pt modelId="{5128748B-F9D8-4A54-B7A7-1EFAEB1224E3}" type="pres">
      <dgm:prSet presAssocID="{AEB6DCF7-0D44-4978-92C6-D616B76C0008}" presName="rootText" presStyleLbl="node3" presStyleIdx="6" presStyleCnt="9">
        <dgm:presLayoutVars>
          <dgm:chPref val="3"/>
        </dgm:presLayoutVars>
      </dgm:prSet>
      <dgm:spPr/>
    </dgm:pt>
    <dgm:pt modelId="{FEC8B6EA-189D-492D-AAC1-3E73682EEBA4}" type="pres">
      <dgm:prSet presAssocID="{AEB6DCF7-0D44-4978-92C6-D616B76C0008}" presName="rootConnector" presStyleLbl="node3" presStyleIdx="6" presStyleCnt="9"/>
      <dgm:spPr/>
    </dgm:pt>
    <dgm:pt modelId="{927F27BB-34F5-400E-BF97-158A69E1FA2E}" type="pres">
      <dgm:prSet presAssocID="{AEB6DCF7-0D44-4978-92C6-D616B76C0008}" presName="hierChild4" presStyleCnt="0"/>
      <dgm:spPr/>
    </dgm:pt>
    <dgm:pt modelId="{66647D49-45E3-4A3D-A27B-3E07A006A96C}" type="pres">
      <dgm:prSet presAssocID="{AEB6DCF7-0D44-4978-92C6-D616B76C0008}" presName="hierChild5" presStyleCnt="0"/>
      <dgm:spPr/>
    </dgm:pt>
    <dgm:pt modelId="{F4B63AE9-250C-4FFE-9CE1-FE4A06FECAB5}" type="pres">
      <dgm:prSet presAssocID="{49BAD064-2E60-4C0F-8A66-490D84BE43D3}" presName="hierChild5" presStyleCnt="0"/>
      <dgm:spPr/>
    </dgm:pt>
    <dgm:pt modelId="{6D6BD91A-6D67-4E14-9ECA-0CD0EAFF149E}" type="pres">
      <dgm:prSet presAssocID="{01A58714-7EA6-4EFE-91DF-57B29D6CFBAB}" presName="Name37" presStyleLbl="parChTrans1D2" presStyleIdx="7" presStyleCnt="10"/>
      <dgm:spPr/>
    </dgm:pt>
    <dgm:pt modelId="{5AFC72FC-9E13-4F8E-81E5-77F1DE450796}" type="pres">
      <dgm:prSet presAssocID="{EAD19A1B-A690-4CB9-BD46-C0E6DBC80299}" presName="hierRoot2" presStyleCnt="0">
        <dgm:presLayoutVars>
          <dgm:hierBranch val="init"/>
        </dgm:presLayoutVars>
      </dgm:prSet>
      <dgm:spPr/>
    </dgm:pt>
    <dgm:pt modelId="{F25B9E7E-A70C-472C-8371-D61FABB12A2A}" type="pres">
      <dgm:prSet presAssocID="{EAD19A1B-A690-4CB9-BD46-C0E6DBC80299}" presName="rootComposite" presStyleCnt="0"/>
      <dgm:spPr/>
    </dgm:pt>
    <dgm:pt modelId="{A4385301-0760-4A06-8498-3172CFCE9B7B}" type="pres">
      <dgm:prSet presAssocID="{EAD19A1B-A690-4CB9-BD46-C0E6DBC80299}" presName="rootText" presStyleLbl="node2" presStyleIdx="7" presStyleCnt="9" custScaleY="204537">
        <dgm:presLayoutVars>
          <dgm:chPref val="3"/>
        </dgm:presLayoutVars>
      </dgm:prSet>
      <dgm:spPr/>
    </dgm:pt>
    <dgm:pt modelId="{1105BF6C-8783-4803-9F11-03AE0B936D00}" type="pres">
      <dgm:prSet presAssocID="{EAD19A1B-A690-4CB9-BD46-C0E6DBC80299}" presName="rootConnector" presStyleLbl="node2" presStyleIdx="7" presStyleCnt="9"/>
      <dgm:spPr/>
    </dgm:pt>
    <dgm:pt modelId="{5D45B502-2A41-4B9C-822A-60C5D49BD8AB}" type="pres">
      <dgm:prSet presAssocID="{EAD19A1B-A690-4CB9-BD46-C0E6DBC80299}" presName="hierChild4" presStyleCnt="0"/>
      <dgm:spPr/>
    </dgm:pt>
    <dgm:pt modelId="{F7E9384A-C96B-4DAB-95AD-4AEAB0814BB9}" type="pres">
      <dgm:prSet presAssocID="{4CC7ADCC-0045-4D2C-A16D-909FA50AFC3B}" presName="Name37" presStyleLbl="parChTrans1D3" presStyleIdx="7" presStyleCnt="9"/>
      <dgm:spPr/>
    </dgm:pt>
    <dgm:pt modelId="{39A751FE-0096-4377-9BD8-B522344C516F}" type="pres">
      <dgm:prSet presAssocID="{33490ABD-D960-443A-8C36-7503A31966F4}" presName="hierRoot2" presStyleCnt="0">
        <dgm:presLayoutVars>
          <dgm:hierBranch val="init"/>
        </dgm:presLayoutVars>
      </dgm:prSet>
      <dgm:spPr/>
    </dgm:pt>
    <dgm:pt modelId="{CF8E7017-AB52-4911-899E-B5150507745F}" type="pres">
      <dgm:prSet presAssocID="{33490ABD-D960-443A-8C36-7503A31966F4}" presName="rootComposite" presStyleCnt="0"/>
      <dgm:spPr/>
    </dgm:pt>
    <dgm:pt modelId="{E06314B5-6F0D-48CA-8332-DB081EE13D96}" type="pres">
      <dgm:prSet presAssocID="{33490ABD-D960-443A-8C36-7503A31966F4}" presName="rootText" presStyleLbl="node3" presStyleIdx="7" presStyleCnt="9">
        <dgm:presLayoutVars>
          <dgm:chPref val="3"/>
        </dgm:presLayoutVars>
      </dgm:prSet>
      <dgm:spPr/>
    </dgm:pt>
    <dgm:pt modelId="{619F3707-9F98-436F-9826-F0016A430E1D}" type="pres">
      <dgm:prSet presAssocID="{33490ABD-D960-443A-8C36-7503A31966F4}" presName="rootConnector" presStyleLbl="node3" presStyleIdx="7" presStyleCnt="9"/>
      <dgm:spPr/>
    </dgm:pt>
    <dgm:pt modelId="{1A96E72B-28C6-4487-8988-80737080F91C}" type="pres">
      <dgm:prSet presAssocID="{33490ABD-D960-443A-8C36-7503A31966F4}" presName="hierChild4" presStyleCnt="0"/>
      <dgm:spPr/>
    </dgm:pt>
    <dgm:pt modelId="{FAB0ABF9-5250-40F7-93A6-1549AD703FEF}" type="pres">
      <dgm:prSet presAssocID="{33490ABD-D960-443A-8C36-7503A31966F4}" presName="hierChild5" presStyleCnt="0"/>
      <dgm:spPr/>
    </dgm:pt>
    <dgm:pt modelId="{AC42F705-D6E4-450C-932B-1A48BC6B8DE3}" type="pres">
      <dgm:prSet presAssocID="{EAD19A1B-A690-4CB9-BD46-C0E6DBC80299}" presName="hierChild5" presStyleCnt="0"/>
      <dgm:spPr/>
    </dgm:pt>
    <dgm:pt modelId="{AB22A0F1-2946-4476-94E7-A74ABF78C062}" type="pres">
      <dgm:prSet presAssocID="{6EC63C69-9F38-466D-BB71-44A6C8B5D70B}" presName="Name37" presStyleLbl="parChTrans1D2" presStyleIdx="8" presStyleCnt="10"/>
      <dgm:spPr/>
    </dgm:pt>
    <dgm:pt modelId="{01B71655-DD5F-4D68-8BF1-DC953876EDD7}" type="pres">
      <dgm:prSet presAssocID="{EB134E76-974E-4398-8ABA-E736FE4FD598}" presName="hierRoot2" presStyleCnt="0">
        <dgm:presLayoutVars>
          <dgm:hierBranch val="init"/>
        </dgm:presLayoutVars>
      </dgm:prSet>
      <dgm:spPr/>
    </dgm:pt>
    <dgm:pt modelId="{EDD6EAEA-EBD6-4CEE-9018-8AA6FAC8F8B0}" type="pres">
      <dgm:prSet presAssocID="{EB134E76-974E-4398-8ABA-E736FE4FD598}" presName="rootComposite" presStyleCnt="0"/>
      <dgm:spPr/>
    </dgm:pt>
    <dgm:pt modelId="{B4ED137F-BF0D-43AE-BEFA-64579D9E6A49}" type="pres">
      <dgm:prSet presAssocID="{EB134E76-974E-4398-8ABA-E736FE4FD598}" presName="rootText" presStyleLbl="node2" presStyleIdx="8" presStyleCnt="9" custScaleY="198585" custLinFactNeighborX="-831">
        <dgm:presLayoutVars>
          <dgm:chPref val="3"/>
        </dgm:presLayoutVars>
      </dgm:prSet>
      <dgm:spPr/>
    </dgm:pt>
    <dgm:pt modelId="{B6C17D81-191F-4CE3-B9AF-B376E522828D}" type="pres">
      <dgm:prSet presAssocID="{EB134E76-974E-4398-8ABA-E736FE4FD598}" presName="rootConnector" presStyleLbl="node2" presStyleIdx="8" presStyleCnt="9"/>
      <dgm:spPr/>
    </dgm:pt>
    <dgm:pt modelId="{BE447158-BE21-42F1-95E6-CB89D6F8E788}" type="pres">
      <dgm:prSet presAssocID="{EB134E76-974E-4398-8ABA-E736FE4FD598}" presName="hierChild4" presStyleCnt="0"/>
      <dgm:spPr/>
    </dgm:pt>
    <dgm:pt modelId="{5913456C-884A-40C4-9605-A451C91CD58B}" type="pres">
      <dgm:prSet presAssocID="{8A1C1152-8DE9-44DB-BEC2-1AAE5984AE8F}" presName="Name37" presStyleLbl="parChTrans1D3" presStyleIdx="8" presStyleCnt="9"/>
      <dgm:spPr/>
    </dgm:pt>
    <dgm:pt modelId="{C63E6FF9-A086-4333-A308-3B042ED472F8}" type="pres">
      <dgm:prSet presAssocID="{3981390D-7AB9-4247-AADF-87074D9F2321}" presName="hierRoot2" presStyleCnt="0">
        <dgm:presLayoutVars>
          <dgm:hierBranch val="init"/>
        </dgm:presLayoutVars>
      </dgm:prSet>
      <dgm:spPr/>
    </dgm:pt>
    <dgm:pt modelId="{A195AFEF-5C18-4361-A9C4-08483DD5E646}" type="pres">
      <dgm:prSet presAssocID="{3981390D-7AB9-4247-AADF-87074D9F2321}" presName="rootComposite" presStyleCnt="0"/>
      <dgm:spPr/>
    </dgm:pt>
    <dgm:pt modelId="{8A507661-F62E-47BF-AC2C-F1A38AE08640}" type="pres">
      <dgm:prSet presAssocID="{3981390D-7AB9-4247-AADF-87074D9F2321}" presName="rootText" presStyleLbl="node3" presStyleIdx="8" presStyleCnt="9">
        <dgm:presLayoutVars>
          <dgm:chPref val="3"/>
        </dgm:presLayoutVars>
      </dgm:prSet>
      <dgm:spPr/>
    </dgm:pt>
    <dgm:pt modelId="{3B76746D-F58E-49EA-9D97-879F2D6EEBB4}" type="pres">
      <dgm:prSet presAssocID="{3981390D-7AB9-4247-AADF-87074D9F2321}" presName="rootConnector" presStyleLbl="node3" presStyleIdx="8" presStyleCnt="9"/>
      <dgm:spPr/>
    </dgm:pt>
    <dgm:pt modelId="{3F3A24BD-A74C-45D5-BE3A-3B2233C749AF}" type="pres">
      <dgm:prSet presAssocID="{3981390D-7AB9-4247-AADF-87074D9F2321}" presName="hierChild4" presStyleCnt="0"/>
      <dgm:spPr/>
    </dgm:pt>
    <dgm:pt modelId="{8100955D-2E17-4519-AE1A-B227AD747A54}" type="pres">
      <dgm:prSet presAssocID="{3981390D-7AB9-4247-AADF-87074D9F2321}" presName="hierChild5" presStyleCnt="0"/>
      <dgm:spPr/>
    </dgm:pt>
    <dgm:pt modelId="{89A83FFB-16CE-4C6F-9D2F-406193339FE5}" type="pres">
      <dgm:prSet presAssocID="{EB134E76-974E-4398-8ABA-E736FE4FD598}" presName="hierChild5" presStyleCnt="0"/>
      <dgm:spPr/>
    </dgm:pt>
    <dgm:pt modelId="{9DC3904B-D5DA-447F-986B-FDD0C22424DB}" type="pres">
      <dgm:prSet presAssocID="{5C47B8E9-EC57-4EA3-A739-883F23E51030}" presName="hierChild3" presStyleCnt="0"/>
      <dgm:spPr/>
    </dgm:pt>
    <dgm:pt modelId="{93F99BE0-669B-4D78-A11B-460417094949}" type="pres">
      <dgm:prSet presAssocID="{AE2D62A9-5C2C-46D4-9F39-BD5A6D6CB725}" presName="Name111" presStyleLbl="parChTrans1D2" presStyleIdx="9" presStyleCnt="10"/>
      <dgm:spPr/>
    </dgm:pt>
    <dgm:pt modelId="{BFD628BF-5025-4B97-98C3-D9B1D4EED51B}" type="pres">
      <dgm:prSet presAssocID="{C309C2A3-DF34-4AF8-8DC0-6438D0B9F2CF}" presName="hierRoot3" presStyleCnt="0">
        <dgm:presLayoutVars>
          <dgm:hierBranch val="init"/>
        </dgm:presLayoutVars>
      </dgm:prSet>
      <dgm:spPr/>
    </dgm:pt>
    <dgm:pt modelId="{BF065F65-4A36-4400-AF1C-607BB20D614C}" type="pres">
      <dgm:prSet presAssocID="{C309C2A3-DF34-4AF8-8DC0-6438D0B9F2CF}" presName="rootComposite3" presStyleCnt="0"/>
      <dgm:spPr/>
    </dgm:pt>
    <dgm:pt modelId="{C633F989-EC86-451C-819C-86382910C515}" type="pres">
      <dgm:prSet presAssocID="{C309C2A3-DF34-4AF8-8DC0-6438D0B9F2CF}" presName="rootText3" presStyleLbl="asst1" presStyleIdx="0" presStyleCnt="1" custScaleX="161757">
        <dgm:presLayoutVars>
          <dgm:chPref val="3"/>
        </dgm:presLayoutVars>
      </dgm:prSet>
      <dgm:spPr/>
    </dgm:pt>
    <dgm:pt modelId="{C1BDFCA6-B258-453C-849E-57ECAAC7177C}" type="pres">
      <dgm:prSet presAssocID="{C309C2A3-DF34-4AF8-8DC0-6438D0B9F2CF}" presName="rootConnector3" presStyleLbl="asst1" presStyleIdx="0" presStyleCnt="1"/>
      <dgm:spPr/>
    </dgm:pt>
    <dgm:pt modelId="{AF12ACBC-8103-44E2-8D00-7152255FC630}" type="pres">
      <dgm:prSet presAssocID="{C309C2A3-DF34-4AF8-8DC0-6438D0B9F2CF}" presName="hierChild6" presStyleCnt="0"/>
      <dgm:spPr/>
    </dgm:pt>
    <dgm:pt modelId="{4D421C54-15C2-4F47-AB85-E1E26338E22E}" type="pres">
      <dgm:prSet presAssocID="{C309C2A3-DF34-4AF8-8DC0-6438D0B9F2CF}" presName="hierChild7" presStyleCnt="0"/>
      <dgm:spPr/>
    </dgm:pt>
  </dgm:ptLst>
  <dgm:cxnLst>
    <dgm:cxn modelId="{AF461C02-2E9E-4930-94D7-B688C5F8499A}" type="presOf" srcId="{091DDBAA-09B5-4C63-9B41-8AF546AEF7D9}" destId="{42B55CDA-335E-4D30-931D-1291635D5091}" srcOrd="1" destOrd="0" presId="urn:microsoft.com/office/officeart/2005/8/layout/orgChart1"/>
    <dgm:cxn modelId="{01443103-C68F-431E-AC94-569375E6C929}" type="presOf" srcId="{33490ABD-D960-443A-8C36-7503A31966F4}" destId="{619F3707-9F98-436F-9826-F0016A430E1D}" srcOrd="1" destOrd="0" presId="urn:microsoft.com/office/officeart/2005/8/layout/orgChart1"/>
    <dgm:cxn modelId="{F501D904-8C86-41EC-94C2-A558FFD4903F}" type="presOf" srcId="{D4871863-F985-4AE5-B594-C64956D17BE5}" destId="{FD6A0DDB-2F23-4349-99A1-AB78C0BE54C2}" srcOrd="0" destOrd="0" presId="urn:microsoft.com/office/officeart/2005/8/layout/orgChart1"/>
    <dgm:cxn modelId="{D1BB8C08-FC78-466A-85AF-6AA7F5945153}" type="presOf" srcId="{EAD19A1B-A690-4CB9-BD46-C0E6DBC80299}" destId="{A4385301-0760-4A06-8498-3172CFCE9B7B}" srcOrd="0" destOrd="0" presId="urn:microsoft.com/office/officeart/2005/8/layout/orgChart1"/>
    <dgm:cxn modelId="{F0F7BD09-E914-46BF-BC4F-A0D2A46BC4F1}" srcId="{49BAD064-2E60-4C0F-8A66-490D84BE43D3}" destId="{AEB6DCF7-0D44-4978-92C6-D616B76C0008}" srcOrd="0" destOrd="0" parTransId="{5D8B2C1E-9BAA-4C1D-A44E-8AFB774D5680}" sibTransId="{FFFE1193-1A30-4ADB-8D94-62329D59A1A3}"/>
    <dgm:cxn modelId="{2046480F-9CD3-4FB6-8E6D-13B8587A9228}" type="presOf" srcId="{91675BBC-78EC-4DF7-98E7-89797882BF5E}" destId="{77BB8E7C-FDF3-4A93-8526-D98F88D09C9C}" srcOrd="0" destOrd="0" presId="urn:microsoft.com/office/officeart/2005/8/layout/orgChart1"/>
    <dgm:cxn modelId="{B6EFAE12-6BA0-4C56-B10F-237E366B9577}" type="presOf" srcId="{EB134E76-974E-4398-8ABA-E736FE4FD598}" destId="{B6C17D81-191F-4CE3-B9AF-B376E522828D}" srcOrd="1" destOrd="0" presId="urn:microsoft.com/office/officeart/2005/8/layout/orgChart1"/>
    <dgm:cxn modelId="{1480C714-A1DC-4DB6-B265-D6DEFE651D5F}" type="presOf" srcId="{5CAC292D-B6CA-4A17-A416-DB7893C7FF42}" destId="{F5DF160D-3BFC-491F-BE04-93830464E844}" srcOrd="1" destOrd="0" presId="urn:microsoft.com/office/officeart/2005/8/layout/orgChart1"/>
    <dgm:cxn modelId="{4533F317-8A6B-4FDA-89AA-8A86AF37FEFA}" type="presOf" srcId="{01A58714-7EA6-4EFE-91DF-57B29D6CFBAB}" destId="{6D6BD91A-6D67-4E14-9ECA-0CD0EAFF149E}" srcOrd="0" destOrd="0" presId="urn:microsoft.com/office/officeart/2005/8/layout/orgChart1"/>
    <dgm:cxn modelId="{B9776A1A-6B7D-49AC-BB58-2F4EA21536CB}" type="presOf" srcId="{8489A793-F6BE-478A-81C3-2D92460F226C}" destId="{33B463E1-9819-4D38-AA1E-CA32CD6F5F0E}" srcOrd="0" destOrd="0" presId="urn:microsoft.com/office/officeart/2005/8/layout/orgChart1"/>
    <dgm:cxn modelId="{03A31121-2658-45C8-B538-171FB7DEBC2B}" type="presOf" srcId="{58D64DCF-5F4A-480C-BDD3-BB59C0FC27CD}" destId="{0EA5D9E4-C009-4FB9-B1B2-2342D24D105C}" srcOrd="0" destOrd="0" presId="urn:microsoft.com/office/officeart/2005/8/layout/orgChart1"/>
    <dgm:cxn modelId="{2457422A-372A-427B-8372-46FB2899D02E}" type="presOf" srcId="{15FEBA0B-C6DF-43FE-A6B6-4D4D002894C9}" destId="{2D7BCFBE-36A3-49BD-B31A-2213248BB49B}" srcOrd="1" destOrd="0" presId="urn:microsoft.com/office/officeart/2005/8/layout/orgChart1"/>
    <dgm:cxn modelId="{1D88ED2B-C615-452F-9DED-D56330544AE2}" srcId="{5C47B8E9-EC57-4EA3-A739-883F23E51030}" destId="{46831112-387A-42F5-8CE9-77B6A714ACD8}" srcOrd="4" destOrd="0" parTransId="{7522FDD5-A17D-4373-9E90-E8E978341409}" sibTransId="{B42015CA-181E-4AFD-B0BB-96FE51F1720C}"/>
    <dgm:cxn modelId="{DD005330-BCE6-4CA1-A1CF-DC2597CFBF60}" type="presOf" srcId="{D3EDE91D-4BFE-444A-B0B8-4D4E6F7B9598}" destId="{A888CE6C-2F50-41BF-B3EF-0953FDB778BA}" srcOrd="0" destOrd="0" presId="urn:microsoft.com/office/officeart/2005/8/layout/orgChart1"/>
    <dgm:cxn modelId="{0C247A3C-0ED3-4D75-B512-6BB2E88B8772}" type="presOf" srcId="{314E822C-5A92-4D59-B66A-8A69804B9920}" destId="{E6266240-F073-4217-A072-A9571C36262A}" srcOrd="1" destOrd="0" presId="urn:microsoft.com/office/officeart/2005/8/layout/orgChart1"/>
    <dgm:cxn modelId="{87EA483D-359C-46B9-8E9D-496B22A856E8}" type="presOf" srcId="{314E822C-5A92-4D59-B66A-8A69804B9920}" destId="{A207C257-6302-40B2-9FFF-B56B7741CE23}" srcOrd="0" destOrd="0" presId="urn:microsoft.com/office/officeart/2005/8/layout/orgChart1"/>
    <dgm:cxn modelId="{5863783D-9883-46AC-8391-5CF05398019F}" type="presOf" srcId="{6EC63C69-9F38-466D-BB71-44A6C8B5D70B}" destId="{AB22A0F1-2946-4476-94E7-A74ABF78C062}" srcOrd="0" destOrd="0" presId="urn:microsoft.com/office/officeart/2005/8/layout/orgChart1"/>
    <dgm:cxn modelId="{D715D43E-4ADB-41F4-B9A4-C53BE096877E}" srcId="{D4871863-F985-4AE5-B594-C64956D17BE5}" destId="{C3AB712E-09A8-420A-BA89-71CC58308582}" srcOrd="0" destOrd="0" parTransId="{A20A43B3-5C0A-4A7E-93A2-EEDE10BBF18B}" sibTransId="{73238ECF-1410-49FA-BF39-55C2DF4BCBC0}"/>
    <dgm:cxn modelId="{F801BD5C-7381-4EB3-877A-F2B2CB887069}" type="presOf" srcId="{32A94E80-3489-4BDE-BE86-4651642354AE}" destId="{6078FE17-9AE6-435F-8699-683FED47358F}" srcOrd="0" destOrd="0" presId="urn:microsoft.com/office/officeart/2005/8/layout/orgChart1"/>
    <dgm:cxn modelId="{EF5FAA5F-2625-41BC-B76D-B1479F3FE8A6}" srcId="{5C47B8E9-EC57-4EA3-A739-883F23E51030}" destId="{091DDBAA-09B5-4C63-9B41-8AF546AEF7D9}" srcOrd="6" destOrd="0" parTransId="{32A94E80-3489-4BDE-BE86-4651642354AE}" sibTransId="{CD0272BB-F173-462D-ACE2-7E6C7E9A234C}"/>
    <dgm:cxn modelId="{F4A5F75F-530C-4147-BC9F-499D60B45CC4}" type="presOf" srcId="{E0C21D07-88FE-465D-9D5B-58C9723E3BF6}" destId="{B5761006-8524-455F-8F17-9E6433624B7C}" srcOrd="0" destOrd="0" presId="urn:microsoft.com/office/officeart/2005/8/layout/orgChart1"/>
    <dgm:cxn modelId="{F9E58845-A679-46FD-AD93-BBBCA2F035D0}" srcId="{EAD19A1B-A690-4CB9-BD46-C0E6DBC80299}" destId="{33490ABD-D960-443A-8C36-7503A31966F4}" srcOrd="0" destOrd="0" parTransId="{4CC7ADCC-0045-4D2C-A16D-909FA50AFC3B}" sibTransId="{AE9E22E8-1690-43FA-81C1-6A8430315865}"/>
    <dgm:cxn modelId="{A9E8E246-2BDA-43DB-BCC1-BA49C872193C}" type="presOf" srcId="{5C47B8E9-EC57-4EA3-A739-883F23E51030}" destId="{47A181D5-6135-4DD9-9FE1-BC4059D8B10B}" srcOrd="0" destOrd="0" presId="urn:microsoft.com/office/officeart/2005/8/layout/orgChart1"/>
    <dgm:cxn modelId="{A0103568-E314-4A5D-BEAD-8D25B6E63306}" type="presOf" srcId="{46831112-387A-42F5-8CE9-77B6A714ACD8}" destId="{AF730996-3C45-4525-AE85-DE90A38ED537}" srcOrd="1" destOrd="0" presId="urn:microsoft.com/office/officeart/2005/8/layout/orgChart1"/>
    <dgm:cxn modelId="{69BBAB48-B79B-4F0D-923C-44BB85EF57CF}" type="presOf" srcId="{A0CB33DA-B0DD-43E8-837B-A0223BD1C435}" destId="{5A723E94-44B1-44E0-A17C-ADB2956BEBCD}" srcOrd="0" destOrd="0" presId="urn:microsoft.com/office/officeart/2005/8/layout/orgChart1"/>
    <dgm:cxn modelId="{06FD1369-9648-4CBD-98D0-EE3979449C29}" type="presOf" srcId="{49BAD064-2E60-4C0F-8A66-490D84BE43D3}" destId="{690CED35-BDE0-4A61-BAC8-FEC5E652D437}" srcOrd="1" destOrd="0" presId="urn:microsoft.com/office/officeart/2005/8/layout/orgChart1"/>
    <dgm:cxn modelId="{B5094649-12A7-4706-98F2-E385068ECAA1}" srcId="{5C47B8E9-EC57-4EA3-A739-883F23E51030}" destId="{C309C2A3-DF34-4AF8-8DC0-6438D0B9F2CF}" srcOrd="0" destOrd="0" parTransId="{AE2D62A9-5C2C-46D4-9F39-BD5A6D6CB725}" sibTransId="{E43FE873-74E5-41A7-BDA3-BB451D72549E}"/>
    <dgm:cxn modelId="{1ABDA849-DCFF-4CE2-82F7-9E8854E65644}" type="presOf" srcId="{3981390D-7AB9-4247-AADF-87074D9F2321}" destId="{8A507661-F62E-47BF-AC2C-F1A38AE08640}" srcOrd="0" destOrd="0" presId="urn:microsoft.com/office/officeart/2005/8/layout/orgChart1"/>
    <dgm:cxn modelId="{CFD4BC4B-8B39-4F7F-9384-0A278810A9AD}" type="presOf" srcId="{A20A43B3-5C0A-4A7E-93A2-EEDE10BBF18B}" destId="{076F8412-9B4B-46EA-B8A7-C2948ACD500D}" srcOrd="0" destOrd="0" presId="urn:microsoft.com/office/officeart/2005/8/layout/orgChart1"/>
    <dgm:cxn modelId="{D1D2996E-DC15-4088-B876-4A60E15F7D5B}" srcId="{5C47B8E9-EC57-4EA3-A739-883F23E51030}" destId="{EAD19A1B-A690-4CB9-BD46-C0E6DBC80299}" srcOrd="8" destOrd="0" parTransId="{01A58714-7EA6-4EFE-91DF-57B29D6CFBAB}" sibTransId="{199E3D04-3D74-4E64-99DE-7BD588613D78}"/>
    <dgm:cxn modelId="{B43C1870-90B4-4E50-BFBC-DB98770DC765}" type="presOf" srcId="{4CC7ADCC-0045-4D2C-A16D-909FA50AFC3B}" destId="{F7E9384A-C96B-4DAB-95AD-4AEAB0814BB9}" srcOrd="0" destOrd="0" presId="urn:microsoft.com/office/officeart/2005/8/layout/orgChart1"/>
    <dgm:cxn modelId="{46C57F7E-DD14-4014-AC87-C1CAD9AD629D}" type="presOf" srcId="{5C47B8E9-EC57-4EA3-A739-883F23E51030}" destId="{34B87D22-CCB5-4061-B723-CB8134625976}" srcOrd="1" destOrd="0" presId="urn:microsoft.com/office/officeart/2005/8/layout/orgChart1"/>
    <dgm:cxn modelId="{A5CEAA7F-976C-4FF2-9647-7A308D9900F0}" type="presOf" srcId="{5D8B2C1E-9BAA-4C1D-A44E-8AFB774D5680}" destId="{E4F003F8-A4C4-402D-ABB6-A252343A0E15}" srcOrd="0" destOrd="0" presId="urn:microsoft.com/office/officeart/2005/8/layout/orgChart1"/>
    <dgm:cxn modelId="{B4F3F281-122E-41C6-BA32-5905BC21C41B}" type="presOf" srcId="{93C9FA5A-193B-42DC-9D19-3384FC2375AA}" destId="{412B337A-1405-43D1-94A2-284477F681BF}" srcOrd="1" destOrd="0" presId="urn:microsoft.com/office/officeart/2005/8/layout/orgChart1"/>
    <dgm:cxn modelId="{31F06283-2C7B-41A0-9114-679CAC97048A}" type="presOf" srcId="{15FEBA0B-C6DF-43FE-A6B6-4D4D002894C9}" destId="{E7ED33F9-F52A-4C23-8816-7E009E31DE4A}" srcOrd="0" destOrd="0" presId="urn:microsoft.com/office/officeart/2005/8/layout/orgChart1"/>
    <dgm:cxn modelId="{06A21787-CEFC-4A26-B312-49C256A898EF}" type="presOf" srcId="{49BAD064-2E60-4C0F-8A66-490D84BE43D3}" destId="{5A289F52-33B0-4EF8-B83A-8251B4D0D16B}" srcOrd="0" destOrd="0" presId="urn:microsoft.com/office/officeart/2005/8/layout/orgChart1"/>
    <dgm:cxn modelId="{9A9F988D-2CC9-4E09-A2AE-E9385FAF608D}" srcId="{F3B8B86F-4ACD-43C6-A359-2464A4197726}" destId="{93C9FA5A-193B-42DC-9D19-3384FC2375AA}" srcOrd="0" destOrd="0" parTransId="{0DB218B1-1EB7-4EB3-9A15-E31B77BC4092}" sibTransId="{2799B60A-C7C0-4C37-BF2D-72019DDF45B1}"/>
    <dgm:cxn modelId="{7663958E-0837-4802-B2F2-23DC6AB88F06}" type="presOf" srcId="{AE2D62A9-5C2C-46D4-9F39-BD5A6D6CB725}" destId="{93F99BE0-669B-4D78-A11B-460417094949}" srcOrd="0" destOrd="0" presId="urn:microsoft.com/office/officeart/2005/8/layout/orgChart1"/>
    <dgm:cxn modelId="{486EE990-6572-492E-8412-13B42DF0ABB3}" type="presOf" srcId="{A84978F8-5E6E-4466-A4C2-14FC20DA6524}" destId="{7812F186-065C-4D15-89BA-B13BF011CF04}" srcOrd="0" destOrd="0" presId="urn:microsoft.com/office/officeart/2005/8/layout/orgChart1"/>
    <dgm:cxn modelId="{0D6C6E91-419C-44E6-AE71-FE371C8EECC8}" type="presOf" srcId="{35BFD4BC-45AB-44CC-B4C1-6BEB57512946}" destId="{21A8A7B2-9771-43F0-B946-2CAC4900CD82}" srcOrd="0" destOrd="0" presId="urn:microsoft.com/office/officeart/2005/8/layout/orgChart1"/>
    <dgm:cxn modelId="{A4719291-B49F-4B45-8A50-2DEF921B376A}" type="presOf" srcId="{5CAC292D-B6CA-4A17-A416-DB7893C7FF42}" destId="{D37D4F1B-8AF1-4192-B98C-4633D92ED02D}" srcOrd="0" destOrd="0" presId="urn:microsoft.com/office/officeart/2005/8/layout/orgChart1"/>
    <dgm:cxn modelId="{C9F1D494-72E4-4958-B23E-B6BB7FA976CD}" type="presOf" srcId="{7522FDD5-A17D-4373-9E90-E8E978341409}" destId="{49EEF92E-2D44-4721-89E9-9D17AB512C57}" srcOrd="0" destOrd="0" presId="urn:microsoft.com/office/officeart/2005/8/layout/orgChart1"/>
    <dgm:cxn modelId="{9C219C95-76BB-45FD-8C25-97C665328F7A}" type="presOf" srcId="{46831112-387A-42F5-8CE9-77B6A714ACD8}" destId="{94ECC0F4-57D2-4A9F-90F3-068233317879}" srcOrd="0" destOrd="0" presId="urn:microsoft.com/office/officeart/2005/8/layout/orgChart1"/>
    <dgm:cxn modelId="{6B985A98-BFAA-47A9-BE2D-84D1F99D4387}" srcId="{5C47B8E9-EC57-4EA3-A739-883F23E51030}" destId="{15FEBA0B-C6DF-43FE-A6B6-4D4D002894C9}" srcOrd="2" destOrd="0" parTransId="{A0CB33DA-B0DD-43E8-837B-A0223BD1C435}" sibTransId="{A74E6D4C-6829-4211-816F-722CCA9622F4}"/>
    <dgm:cxn modelId="{F8359F9F-8A31-45CB-8732-7CD281F9E2E3}" type="presOf" srcId="{33490ABD-D960-443A-8C36-7503A31966F4}" destId="{E06314B5-6F0D-48CA-8332-DB081EE13D96}" srcOrd="0" destOrd="0" presId="urn:microsoft.com/office/officeart/2005/8/layout/orgChart1"/>
    <dgm:cxn modelId="{D6A321A3-7EE2-4000-822B-C9279774F5B6}" type="presOf" srcId="{C309C2A3-DF34-4AF8-8DC0-6438D0B9F2CF}" destId="{C633F989-EC86-451C-819C-86382910C515}" srcOrd="0" destOrd="0" presId="urn:microsoft.com/office/officeart/2005/8/layout/orgChart1"/>
    <dgm:cxn modelId="{16B22AA5-8BB7-4223-A8F5-49C3D95C5305}" srcId="{5C47B8E9-EC57-4EA3-A739-883F23E51030}" destId="{5CAC292D-B6CA-4A17-A416-DB7893C7FF42}" srcOrd="1" destOrd="0" parTransId="{A84978F8-5E6E-4466-A4C2-14FC20DA6524}" sibTransId="{69881F3A-F380-4118-860C-B4CF9F6E660C}"/>
    <dgm:cxn modelId="{C8F621A8-90AB-4827-8945-D51BAD7EC51F}" type="presOf" srcId="{93C9FA5A-193B-42DC-9D19-3384FC2375AA}" destId="{4F085EB9-820E-4FA5-A6CC-F2C39EFC4246}" srcOrd="0" destOrd="0" presId="urn:microsoft.com/office/officeart/2005/8/layout/orgChart1"/>
    <dgm:cxn modelId="{C9A051A9-6EDF-4C87-9D4C-36347D61BD5E}" type="presOf" srcId="{9BC8719C-5BBA-4186-99BE-2F5DD600E0A6}" destId="{E87164A8-C858-490F-ABD5-6405D8547FA4}" srcOrd="0" destOrd="0" presId="urn:microsoft.com/office/officeart/2005/8/layout/orgChart1"/>
    <dgm:cxn modelId="{B85AFFAA-45C8-45DA-B2F9-912092FB0729}" srcId="{35BFD4BC-45AB-44CC-B4C1-6BEB57512946}" destId="{5C47B8E9-EC57-4EA3-A739-883F23E51030}" srcOrd="0" destOrd="0" parTransId="{20D295EA-13E8-465E-9F37-62852267A0C5}" sibTransId="{8033F496-43F8-4CE4-925A-7B62B20E8774}"/>
    <dgm:cxn modelId="{8BD67FAF-0666-4F6B-8420-CE6438EFDCF9}" srcId="{5C47B8E9-EC57-4EA3-A739-883F23E51030}" destId="{D4871863-F985-4AE5-B594-C64956D17BE5}" srcOrd="3" destOrd="0" parTransId="{8489A793-F6BE-478A-81C3-2D92460F226C}" sibTransId="{9E69FD38-D016-43FF-95A8-4F34AB2EE01A}"/>
    <dgm:cxn modelId="{5EE785AF-FEE5-4834-8AA9-6359746D000F}" srcId="{5C47B8E9-EC57-4EA3-A739-883F23E51030}" destId="{F3B8B86F-4ACD-43C6-A359-2464A4197726}" srcOrd="5" destOrd="0" parTransId="{91675BBC-78EC-4DF7-98E7-89797882BF5E}" sibTransId="{0C69E142-F959-4186-8745-A93525791817}"/>
    <dgm:cxn modelId="{AD80B2B3-1D39-4FB7-8D87-F35CF308D548}" srcId="{15FEBA0B-C6DF-43FE-A6B6-4D4D002894C9}" destId="{9BC8719C-5BBA-4186-99BE-2F5DD600E0A6}" srcOrd="0" destOrd="0" parTransId="{D13D0BB0-68EE-4097-8E28-53FD70798113}" sibTransId="{C839A1F9-94AB-417F-B81F-F6B781277D36}"/>
    <dgm:cxn modelId="{6EF407B9-3379-4377-ADE5-6F49F093FFCA}" type="presOf" srcId="{F3B8B86F-4ACD-43C6-A359-2464A4197726}" destId="{BE411F3F-1515-43B0-AA62-EC994722D132}" srcOrd="0" destOrd="0" presId="urn:microsoft.com/office/officeart/2005/8/layout/orgChart1"/>
    <dgm:cxn modelId="{B84A1EC2-40EC-4993-9C2A-600E4EB82F3D}" type="presOf" srcId="{9BC8719C-5BBA-4186-99BE-2F5DD600E0A6}" destId="{209763A4-6165-446E-AC43-33B8E55F1200}" srcOrd="1" destOrd="0" presId="urn:microsoft.com/office/officeart/2005/8/layout/orgChart1"/>
    <dgm:cxn modelId="{DBC350C3-EEA8-4882-918A-93D8E47B93E6}" type="presOf" srcId="{D3EDE91D-4BFE-444A-B0B8-4D4E6F7B9598}" destId="{C6147C04-4A49-435B-9F0B-E0A9EB452C0D}" srcOrd="1" destOrd="0" presId="urn:microsoft.com/office/officeart/2005/8/layout/orgChart1"/>
    <dgm:cxn modelId="{802BB5C3-6066-49F0-B6CC-4BA280CEDEF0}" type="presOf" srcId="{8A1C1152-8DE9-44DB-BEC2-1AAE5984AE8F}" destId="{5913456C-884A-40C4-9605-A451C91CD58B}" srcOrd="0" destOrd="0" presId="urn:microsoft.com/office/officeart/2005/8/layout/orgChart1"/>
    <dgm:cxn modelId="{71137DC7-1982-494B-8323-2F0DDAB02AC3}" type="presOf" srcId="{AEB6DCF7-0D44-4978-92C6-D616B76C0008}" destId="{FEC8B6EA-189D-492D-AAC1-3E73682EEBA4}" srcOrd="1" destOrd="0" presId="urn:microsoft.com/office/officeart/2005/8/layout/orgChart1"/>
    <dgm:cxn modelId="{A313D9C9-831B-460F-876B-8260F153F6BE}" type="presOf" srcId="{65AB7F61-EA76-42FC-B849-00DF3240AFA9}" destId="{63CA8063-EB4B-416F-8077-10BA0F3D1401}" srcOrd="0" destOrd="0" presId="urn:microsoft.com/office/officeart/2005/8/layout/orgChart1"/>
    <dgm:cxn modelId="{C6C7E8C9-461B-41F9-AE3E-940B5A4C9537}" type="presOf" srcId="{3200909F-B391-44A0-8595-169BA58DF129}" destId="{DA832B95-6951-4673-BBFC-210C943A29C4}" srcOrd="0" destOrd="0" presId="urn:microsoft.com/office/officeart/2005/8/layout/orgChart1"/>
    <dgm:cxn modelId="{5055F6CA-BB7C-4F7D-B1B7-49AAC80C9B51}" type="presOf" srcId="{19F4A91C-5D7F-4484-BECF-89394168A9B7}" destId="{7B4DFDFD-3C24-4D1D-A38E-1842641BD91D}" srcOrd="0" destOrd="0" presId="urn:microsoft.com/office/officeart/2005/8/layout/orgChart1"/>
    <dgm:cxn modelId="{D0E131CD-B3C0-4F55-A65F-2B2A5B82BF59}" type="presOf" srcId="{D4871863-F985-4AE5-B594-C64956D17BE5}" destId="{79A7E29B-B0E2-4043-B212-1B3D6E536B67}" srcOrd="1" destOrd="0" presId="urn:microsoft.com/office/officeart/2005/8/layout/orgChart1"/>
    <dgm:cxn modelId="{747567CE-2ED3-48DF-9C5C-398640F1D694}" type="presOf" srcId="{F3B8B86F-4ACD-43C6-A359-2464A4197726}" destId="{836EF071-6717-45EA-B60D-8A76DF855EE8}" srcOrd="1" destOrd="0" presId="urn:microsoft.com/office/officeart/2005/8/layout/orgChart1"/>
    <dgm:cxn modelId="{CE7626D3-751E-4A15-B7F5-4AF05F65A752}" type="presOf" srcId="{AEB6DCF7-0D44-4978-92C6-D616B76C0008}" destId="{5128748B-F9D8-4A54-B7A7-1EFAEB1224E3}" srcOrd="0" destOrd="0" presId="urn:microsoft.com/office/officeart/2005/8/layout/orgChart1"/>
    <dgm:cxn modelId="{8F7BF6DB-755C-47D1-BCAF-AB99C6F2A744}" type="presOf" srcId="{091DDBAA-09B5-4C63-9B41-8AF546AEF7D9}" destId="{5D1F1B60-D485-44FB-9EAA-63C54B055CE2}" srcOrd="0" destOrd="0" presId="urn:microsoft.com/office/officeart/2005/8/layout/orgChart1"/>
    <dgm:cxn modelId="{A7509FDD-891E-4188-87DA-7186E379653C}" srcId="{5C47B8E9-EC57-4EA3-A739-883F23E51030}" destId="{49BAD064-2E60-4C0F-8A66-490D84BE43D3}" srcOrd="7" destOrd="0" parTransId="{3200909F-B391-44A0-8595-169BA58DF129}" sibTransId="{BA0C6ED0-F960-4A48-A50A-5F5BC16A19D9}"/>
    <dgm:cxn modelId="{B101B0DE-59DE-4EEC-9E62-4BC05FCA16A5}" type="presOf" srcId="{C3AB712E-09A8-420A-BA89-71CC58308582}" destId="{02D7B183-7408-4567-BC9B-6C549C1F4CDA}" srcOrd="0" destOrd="0" presId="urn:microsoft.com/office/officeart/2005/8/layout/orgChart1"/>
    <dgm:cxn modelId="{6A95EADF-2507-4E61-92EF-C1B22985C934}" type="presOf" srcId="{3981390D-7AB9-4247-AADF-87074D9F2321}" destId="{3B76746D-F58E-49EA-9D97-879F2D6EEBB4}" srcOrd="1" destOrd="0" presId="urn:microsoft.com/office/officeart/2005/8/layout/orgChart1"/>
    <dgm:cxn modelId="{9D5455E0-B0CB-4584-B4D9-05BCAD26E619}" srcId="{EB134E76-974E-4398-8ABA-E736FE4FD598}" destId="{3981390D-7AB9-4247-AADF-87074D9F2321}" srcOrd="0" destOrd="0" parTransId="{8A1C1152-8DE9-44DB-BEC2-1AAE5984AE8F}" sibTransId="{6D5402F5-C7DD-4E53-82B0-2ECDCAFF0EFA}"/>
    <dgm:cxn modelId="{53CA92E0-046C-4B28-A4EA-90F5DC69A17F}" srcId="{5CAC292D-B6CA-4A17-A416-DB7893C7FF42}" destId="{314E822C-5A92-4D59-B66A-8A69804B9920}" srcOrd="0" destOrd="0" parTransId="{19F4A91C-5D7F-4484-BECF-89394168A9B7}" sibTransId="{36CA74B7-6F75-45BD-9E41-0F6328EB0A44}"/>
    <dgm:cxn modelId="{899CE8E1-B071-43AF-A5B8-30EF9755E124}" type="presOf" srcId="{C309C2A3-DF34-4AF8-8DC0-6438D0B9F2CF}" destId="{C1BDFCA6-B258-453C-849E-57ECAAC7177C}" srcOrd="1" destOrd="0" presId="urn:microsoft.com/office/officeart/2005/8/layout/orgChart1"/>
    <dgm:cxn modelId="{FE2CC9E5-C935-486C-A29B-6E765C1140AA}" type="presOf" srcId="{D13D0BB0-68EE-4097-8E28-53FD70798113}" destId="{CF513E28-C62B-4708-A4FA-BBE9FA6574B5}" srcOrd="0" destOrd="0" presId="urn:microsoft.com/office/officeart/2005/8/layout/orgChart1"/>
    <dgm:cxn modelId="{38DF18E7-313C-4FAA-A026-BDC467AFB024}" type="presOf" srcId="{58D64DCF-5F4A-480C-BDD3-BB59C0FC27CD}" destId="{F215599F-DED0-4F5C-AD85-C410295B254A}" srcOrd="1" destOrd="0" presId="urn:microsoft.com/office/officeart/2005/8/layout/orgChart1"/>
    <dgm:cxn modelId="{796DD7EC-ADB0-4A7A-9C8F-E74A2AE8A136}" type="presOf" srcId="{C3AB712E-09A8-420A-BA89-71CC58308582}" destId="{995A3931-74B5-44AD-BF31-D9014EB950E5}" srcOrd="1" destOrd="0" presId="urn:microsoft.com/office/officeart/2005/8/layout/orgChart1"/>
    <dgm:cxn modelId="{826793EE-564F-49B4-96D2-13DC76D07EAF}" srcId="{46831112-387A-42F5-8CE9-77B6A714ACD8}" destId="{D3EDE91D-4BFE-444A-B0B8-4D4E6F7B9598}" srcOrd="0" destOrd="0" parTransId="{E0C21D07-88FE-465D-9D5B-58C9723E3BF6}" sibTransId="{82B15C29-62A4-4070-9265-6C31441A4D21}"/>
    <dgm:cxn modelId="{CE9428F4-6262-4915-B1B6-937EDB2D9D84}" type="presOf" srcId="{EB134E76-974E-4398-8ABA-E736FE4FD598}" destId="{B4ED137F-BF0D-43AE-BEFA-64579D9E6A49}" srcOrd="0" destOrd="0" presId="urn:microsoft.com/office/officeart/2005/8/layout/orgChart1"/>
    <dgm:cxn modelId="{245597F8-1FFB-4055-B341-44238637D34B}" type="presOf" srcId="{0DB218B1-1EB7-4EB3-9A15-E31B77BC4092}" destId="{51F7E856-422F-4F83-964B-DDF82373E0D3}" srcOrd="0" destOrd="0" presId="urn:microsoft.com/office/officeart/2005/8/layout/orgChart1"/>
    <dgm:cxn modelId="{53F179FA-0F21-4C8A-9FAB-F09FD0EE660F}" srcId="{091DDBAA-09B5-4C63-9B41-8AF546AEF7D9}" destId="{58D64DCF-5F4A-480C-BDD3-BB59C0FC27CD}" srcOrd="0" destOrd="0" parTransId="{65AB7F61-EA76-42FC-B849-00DF3240AFA9}" sibTransId="{4FE8D08F-7A08-4D9E-AE0E-5768BB990546}"/>
    <dgm:cxn modelId="{9AC6EFFD-FD91-4939-88A3-8A8349B0D31B}" srcId="{5C47B8E9-EC57-4EA3-A739-883F23E51030}" destId="{EB134E76-974E-4398-8ABA-E736FE4FD598}" srcOrd="9" destOrd="0" parTransId="{6EC63C69-9F38-466D-BB71-44A6C8B5D70B}" sibTransId="{251B698C-3CE4-4017-BADE-986F461801E8}"/>
    <dgm:cxn modelId="{378098FE-44D5-481E-91DD-0B11D671EA79}" type="presOf" srcId="{EAD19A1B-A690-4CB9-BD46-C0E6DBC80299}" destId="{1105BF6C-8783-4803-9F11-03AE0B936D00}" srcOrd="1" destOrd="0" presId="urn:microsoft.com/office/officeart/2005/8/layout/orgChart1"/>
    <dgm:cxn modelId="{F339E416-1B11-4D94-A966-FCDB62E2C2D6}" type="presParOf" srcId="{21A8A7B2-9771-43F0-B946-2CAC4900CD82}" destId="{EA737477-E861-460B-A77D-A42FE54B2CC1}" srcOrd="0" destOrd="0" presId="urn:microsoft.com/office/officeart/2005/8/layout/orgChart1"/>
    <dgm:cxn modelId="{702CE3D0-6B2E-425E-BDE6-66C16B79FC89}" type="presParOf" srcId="{EA737477-E861-460B-A77D-A42FE54B2CC1}" destId="{D6A24E71-D5ED-4858-A81E-B54131F64D67}" srcOrd="0" destOrd="0" presId="urn:microsoft.com/office/officeart/2005/8/layout/orgChart1"/>
    <dgm:cxn modelId="{B6D47581-1FEF-4B86-8D3E-35BB8034B2CA}" type="presParOf" srcId="{D6A24E71-D5ED-4858-A81E-B54131F64D67}" destId="{47A181D5-6135-4DD9-9FE1-BC4059D8B10B}" srcOrd="0" destOrd="0" presId="urn:microsoft.com/office/officeart/2005/8/layout/orgChart1"/>
    <dgm:cxn modelId="{43B4A5EB-B300-4AC8-A8A0-A2BBFF57F4B7}" type="presParOf" srcId="{D6A24E71-D5ED-4858-A81E-B54131F64D67}" destId="{34B87D22-CCB5-4061-B723-CB8134625976}" srcOrd="1" destOrd="0" presId="urn:microsoft.com/office/officeart/2005/8/layout/orgChart1"/>
    <dgm:cxn modelId="{172F2CC1-4A0D-41D6-A383-133E09ADD316}" type="presParOf" srcId="{EA737477-E861-460B-A77D-A42FE54B2CC1}" destId="{D34D7714-D806-419D-9FF5-BDC59DF71596}" srcOrd="1" destOrd="0" presId="urn:microsoft.com/office/officeart/2005/8/layout/orgChart1"/>
    <dgm:cxn modelId="{012397A9-20A7-4906-931E-3E707B799D7A}" type="presParOf" srcId="{D34D7714-D806-419D-9FF5-BDC59DF71596}" destId="{7812F186-065C-4D15-89BA-B13BF011CF04}" srcOrd="0" destOrd="0" presId="urn:microsoft.com/office/officeart/2005/8/layout/orgChart1"/>
    <dgm:cxn modelId="{71B5C9A4-FF7D-4191-888C-3C2B662C1A84}" type="presParOf" srcId="{D34D7714-D806-419D-9FF5-BDC59DF71596}" destId="{49B2530B-3174-45A0-AEF2-755296272B01}" srcOrd="1" destOrd="0" presId="urn:microsoft.com/office/officeart/2005/8/layout/orgChart1"/>
    <dgm:cxn modelId="{AC566751-7B69-4E63-AC68-59C39BF754C9}" type="presParOf" srcId="{49B2530B-3174-45A0-AEF2-755296272B01}" destId="{7405E389-1A9D-46B5-B86A-E2EDBAA29A45}" srcOrd="0" destOrd="0" presId="urn:microsoft.com/office/officeart/2005/8/layout/orgChart1"/>
    <dgm:cxn modelId="{7433C41E-249F-44F7-B447-543230121D04}" type="presParOf" srcId="{7405E389-1A9D-46B5-B86A-E2EDBAA29A45}" destId="{D37D4F1B-8AF1-4192-B98C-4633D92ED02D}" srcOrd="0" destOrd="0" presId="urn:microsoft.com/office/officeart/2005/8/layout/orgChart1"/>
    <dgm:cxn modelId="{14932F1D-5B1B-4FF1-9876-1B0A73B0F229}" type="presParOf" srcId="{7405E389-1A9D-46B5-B86A-E2EDBAA29A45}" destId="{F5DF160D-3BFC-491F-BE04-93830464E844}" srcOrd="1" destOrd="0" presId="urn:microsoft.com/office/officeart/2005/8/layout/orgChart1"/>
    <dgm:cxn modelId="{C66F51E8-0A7E-43DC-BB2C-7D576A3ECD92}" type="presParOf" srcId="{49B2530B-3174-45A0-AEF2-755296272B01}" destId="{137060F3-8443-4863-B6F4-EC7FA5FB43E9}" srcOrd="1" destOrd="0" presId="urn:microsoft.com/office/officeart/2005/8/layout/orgChart1"/>
    <dgm:cxn modelId="{CFD6CE1C-5500-4421-A362-2EAA07D3118C}" type="presParOf" srcId="{137060F3-8443-4863-B6F4-EC7FA5FB43E9}" destId="{7B4DFDFD-3C24-4D1D-A38E-1842641BD91D}" srcOrd="0" destOrd="0" presId="urn:microsoft.com/office/officeart/2005/8/layout/orgChart1"/>
    <dgm:cxn modelId="{B316BAF0-950D-44CA-9455-D7B20791F79B}" type="presParOf" srcId="{137060F3-8443-4863-B6F4-EC7FA5FB43E9}" destId="{7A236FCB-BD5B-4409-BE64-EA00230F41F8}" srcOrd="1" destOrd="0" presId="urn:microsoft.com/office/officeart/2005/8/layout/orgChart1"/>
    <dgm:cxn modelId="{BA25D6DF-CE78-464B-A953-4085DEB532FE}" type="presParOf" srcId="{7A236FCB-BD5B-4409-BE64-EA00230F41F8}" destId="{1EEAA47C-B70C-43D6-8E1A-7CCDA145A547}" srcOrd="0" destOrd="0" presId="urn:microsoft.com/office/officeart/2005/8/layout/orgChart1"/>
    <dgm:cxn modelId="{77C253AD-595E-432B-BA96-15CFA33B452A}" type="presParOf" srcId="{1EEAA47C-B70C-43D6-8E1A-7CCDA145A547}" destId="{A207C257-6302-40B2-9FFF-B56B7741CE23}" srcOrd="0" destOrd="0" presId="urn:microsoft.com/office/officeart/2005/8/layout/orgChart1"/>
    <dgm:cxn modelId="{35BF78A7-AA4A-4FFF-8B60-2461EC68127B}" type="presParOf" srcId="{1EEAA47C-B70C-43D6-8E1A-7CCDA145A547}" destId="{E6266240-F073-4217-A072-A9571C36262A}" srcOrd="1" destOrd="0" presId="urn:microsoft.com/office/officeart/2005/8/layout/orgChart1"/>
    <dgm:cxn modelId="{4E86C0B4-F0A9-40CC-987B-09FFC6721475}" type="presParOf" srcId="{7A236FCB-BD5B-4409-BE64-EA00230F41F8}" destId="{05195FDE-36E6-49AB-B034-B4A367F31C2C}" srcOrd="1" destOrd="0" presId="urn:microsoft.com/office/officeart/2005/8/layout/orgChart1"/>
    <dgm:cxn modelId="{3DAC5D29-8A68-414D-B6AF-C94591485898}" type="presParOf" srcId="{7A236FCB-BD5B-4409-BE64-EA00230F41F8}" destId="{76C71501-982D-46E2-A1DE-0C0DFADD7BB5}" srcOrd="2" destOrd="0" presId="urn:microsoft.com/office/officeart/2005/8/layout/orgChart1"/>
    <dgm:cxn modelId="{551649B6-6749-4832-AFB1-B11137A43FF8}" type="presParOf" srcId="{49B2530B-3174-45A0-AEF2-755296272B01}" destId="{8937F2E9-6BE8-47B4-B09E-4DD220086E1E}" srcOrd="2" destOrd="0" presId="urn:microsoft.com/office/officeart/2005/8/layout/orgChart1"/>
    <dgm:cxn modelId="{5BA7A0B0-2CA5-470A-BAB5-3F595A034DAA}" type="presParOf" srcId="{D34D7714-D806-419D-9FF5-BDC59DF71596}" destId="{5A723E94-44B1-44E0-A17C-ADB2956BEBCD}" srcOrd="2" destOrd="0" presId="urn:microsoft.com/office/officeart/2005/8/layout/orgChart1"/>
    <dgm:cxn modelId="{AF2A3767-2A8B-4BC6-87A1-62B97735EE4C}" type="presParOf" srcId="{D34D7714-D806-419D-9FF5-BDC59DF71596}" destId="{D361955B-2DE3-4A8C-9A8E-77F26E2A7877}" srcOrd="3" destOrd="0" presId="urn:microsoft.com/office/officeart/2005/8/layout/orgChart1"/>
    <dgm:cxn modelId="{87A7FA9B-23C2-42DA-ABC0-A09608F98C15}" type="presParOf" srcId="{D361955B-2DE3-4A8C-9A8E-77F26E2A7877}" destId="{39597085-D449-4A65-ACDB-EDE8FA0FAD0C}" srcOrd="0" destOrd="0" presId="urn:microsoft.com/office/officeart/2005/8/layout/orgChart1"/>
    <dgm:cxn modelId="{3ED1A984-B4C1-453E-B265-9B2C1CC1A22A}" type="presParOf" srcId="{39597085-D449-4A65-ACDB-EDE8FA0FAD0C}" destId="{E7ED33F9-F52A-4C23-8816-7E009E31DE4A}" srcOrd="0" destOrd="0" presId="urn:microsoft.com/office/officeart/2005/8/layout/orgChart1"/>
    <dgm:cxn modelId="{7E23CC9C-1BC7-4728-AB3A-D2EF0316E26A}" type="presParOf" srcId="{39597085-D449-4A65-ACDB-EDE8FA0FAD0C}" destId="{2D7BCFBE-36A3-49BD-B31A-2213248BB49B}" srcOrd="1" destOrd="0" presId="urn:microsoft.com/office/officeart/2005/8/layout/orgChart1"/>
    <dgm:cxn modelId="{739DFD85-6DD4-4C07-976C-AF5EEF0D5DD9}" type="presParOf" srcId="{D361955B-2DE3-4A8C-9A8E-77F26E2A7877}" destId="{07924942-ECD6-4749-91D6-0FE4888326E2}" srcOrd="1" destOrd="0" presId="urn:microsoft.com/office/officeart/2005/8/layout/orgChart1"/>
    <dgm:cxn modelId="{104B192B-93BE-471A-A1C2-E7B2F5728DC2}" type="presParOf" srcId="{07924942-ECD6-4749-91D6-0FE4888326E2}" destId="{CF513E28-C62B-4708-A4FA-BBE9FA6574B5}" srcOrd="0" destOrd="0" presId="urn:microsoft.com/office/officeart/2005/8/layout/orgChart1"/>
    <dgm:cxn modelId="{33E3F3E9-7648-4503-9A0F-EE434DC6459B}" type="presParOf" srcId="{07924942-ECD6-4749-91D6-0FE4888326E2}" destId="{54CEB3F2-63E8-4E84-93EE-8461B7AC8C59}" srcOrd="1" destOrd="0" presId="urn:microsoft.com/office/officeart/2005/8/layout/orgChart1"/>
    <dgm:cxn modelId="{A9178B7C-CA45-4E2A-A0DE-5953200B355D}" type="presParOf" srcId="{54CEB3F2-63E8-4E84-93EE-8461B7AC8C59}" destId="{23E73BDC-FDDF-490C-977E-7B398C997683}" srcOrd="0" destOrd="0" presId="urn:microsoft.com/office/officeart/2005/8/layout/orgChart1"/>
    <dgm:cxn modelId="{1B9B50EC-2D0B-4258-B9EB-AE8E8F129305}" type="presParOf" srcId="{23E73BDC-FDDF-490C-977E-7B398C997683}" destId="{E87164A8-C858-490F-ABD5-6405D8547FA4}" srcOrd="0" destOrd="0" presId="urn:microsoft.com/office/officeart/2005/8/layout/orgChart1"/>
    <dgm:cxn modelId="{0CF34630-0D01-4298-B950-A406B6836E7A}" type="presParOf" srcId="{23E73BDC-FDDF-490C-977E-7B398C997683}" destId="{209763A4-6165-446E-AC43-33B8E55F1200}" srcOrd="1" destOrd="0" presId="urn:microsoft.com/office/officeart/2005/8/layout/orgChart1"/>
    <dgm:cxn modelId="{18927D4E-049C-402F-A3A8-0FDCD4312C69}" type="presParOf" srcId="{54CEB3F2-63E8-4E84-93EE-8461B7AC8C59}" destId="{5C02026A-AFF4-487D-8A0F-6B594F2660CD}" srcOrd="1" destOrd="0" presId="urn:microsoft.com/office/officeart/2005/8/layout/orgChart1"/>
    <dgm:cxn modelId="{43332CF9-1703-4481-AE6C-9650D968E01B}" type="presParOf" srcId="{54CEB3F2-63E8-4E84-93EE-8461B7AC8C59}" destId="{A9E44024-89E6-46B6-8E6C-AF6622B3E685}" srcOrd="2" destOrd="0" presId="urn:microsoft.com/office/officeart/2005/8/layout/orgChart1"/>
    <dgm:cxn modelId="{F7CDB4AB-F8E8-4B02-837E-2C1AAC25D67E}" type="presParOf" srcId="{D361955B-2DE3-4A8C-9A8E-77F26E2A7877}" destId="{5FCCB677-51F0-4248-AF0D-4C911B0D6A47}" srcOrd="2" destOrd="0" presId="urn:microsoft.com/office/officeart/2005/8/layout/orgChart1"/>
    <dgm:cxn modelId="{7953CA2D-055A-4445-85C6-1D67A2FCEAC5}" type="presParOf" srcId="{D34D7714-D806-419D-9FF5-BDC59DF71596}" destId="{33B463E1-9819-4D38-AA1E-CA32CD6F5F0E}" srcOrd="4" destOrd="0" presId="urn:microsoft.com/office/officeart/2005/8/layout/orgChart1"/>
    <dgm:cxn modelId="{DF359E01-6073-4045-B93B-FD50A9C0F03A}" type="presParOf" srcId="{D34D7714-D806-419D-9FF5-BDC59DF71596}" destId="{F59781A7-CA53-462C-916F-0F93356AAB18}" srcOrd="5" destOrd="0" presId="urn:microsoft.com/office/officeart/2005/8/layout/orgChart1"/>
    <dgm:cxn modelId="{8532194B-3FD9-4DF4-8D3C-A4BA97D076B1}" type="presParOf" srcId="{F59781A7-CA53-462C-916F-0F93356AAB18}" destId="{6B759DB9-E16D-496F-8639-013B910C554E}" srcOrd="0" destOrd="0" presId="urn:microsoft.com/office/officeart/2005/8/layout/orgChart1"/>
    <dgm:cxn modelId="{1546043D-A61F-4A93-A252-7382A02BA59F}" type="presParOf" srcId="{6B759DB9-E16D-496F-8639-013B910C554E}" destId="{FD6A0DDB-2F23-4349-99A1-AB78C0BE54C2}" srcOrd="0" destOrd="0" presId="urn:microsoft.com/office/officeart/2005/8/layout/orgChart1"/>
    <dgm:cxn modelId="{7E9E147D-B6D9-43C4-A5B8-186AEE73CC7F}" type="presParOf" srcId="{6B759DB9-E16D-496F-8639-013B910C554E}" destId="{79A7E29B-B0E2-4043-B212-1B3D6E536B67}" srcOrd="1" destOrd="0" presId="urn:microsoft.com/office/officeart/2005/8/layout/orgChart1"/>
    <dgm:cxn modelId="{2FC5A796-901F-4DD4-A390-497F4D4F87B9}" type="presParOf" srcId="{F59781A7-CA53-462C-916F-0F93356AAB18}" destId="{98D94758-AD57-4D2D-8DD4-B0758C9590B0}" srcOrd="1" destOrd="0" presId="urn:microsoft.com/office/officeart/2005/8/layout/orgChart1"/>
    <dgm:cxn modelId="{FC2635AF-5553-4946-B8AA-895B8C6DF0FA}" type="presParOf" srcId="{98D94758-AD57-4D2D-8DD4-B0758C9590B0}" destId="{076F8412-9B4B-46EA-B8A7-C2948ACD500D}" srcOrd="0" destOrd="0" presId="urn:microsoft.com/office/officeart/2005/8/layout/orgChart1"/>
    <dgm:cxn modelId="{B94FA777-50D8-4751-BCA5-3D0276CC78A9}" type="presParOf" srcId="{98D94758-AD57-4D2D-8DD4-B0758C9590B0}" destId="{939D1C2F-094F-48EF-BD06-E9C9E2D896DD}" srcOrd="1" destOrd="0" presId="urn:microsoft.com/office/officeart/2005/8/layout/orgChart1"/>
    <dgm:cxn modelId="{4C0480FE-F752-4184-9DF8-CB0EFD1B725F}" type="presParOf" srcId="{939D1C2F-094F-48EF-BD06-E9C9E2D896DD}" destId="{E0BAD9AE-6B86-4B5D-9E92-4B079555E7BA}" srcOrd="0" destOrd="0" presId="urn:microsoft.com/office/officeart/2005/8/layout/orgChart1"/>
    <dgm:cxn modelId="{42AFFB58-8697-4156-BA02-71446D9137A6}" type="presParOf" srcId="{E0BAD9AE-6B86-4B5D-9E92-4B079555E7BA}" destId="{02D7B183-7408-4567-BC9B-6C549C1F4CDA}" srcOrd="0" destOrd="0" presId="urn:microsoft.com/office/officeart/2005/8/layout/orgChart1"/>
    <dgm:cxn modelId="{C39AFE3F-3DE5-4F94-838D-8DF5A6647666}" type="presParOf" srcId="{E0BAD9AE-6B86-4B5D-9E92-4B079555E7BA}" destId="{995A3931-74B5-44AD-BF31-D9014EB950E5}" srcOrd="1" destOrd="0" presId="urn:microsoft.com/office/officeart/2005/8/layout/orgChart1"/>
    <dgm:cxn modelId="{CA2C6E62-48DC-4A85-95DD-987E7ECCE1DA}" type="presParOf" srcId="{939D1C2F-094F-48EF-BD06-E9C9E2D896DD}" destId="{96635D01-6D39-44DF-9956-B794B8ECC6F6}" srcOrd="1" destOrd="0" presId="urn:microsoft.com/office/officeart/2005/8/layout/orgChart1"/>
    <dgm:cxn modelId="{7C778901-4957-475B-B846-206D7FB31B5A}" type="presParOf" srcId="{939D1C2F-094F-48EF-BD06-E9C9E2D896DD}" destId="{426BAAE9-83F3-4202-8701-EE0FD3697591}" srcOrd="2" destOrd="0" presId="urn:microsoft.com/office/officeart/2005/8/layout/orgChart1"/>
    <dgm:cxn modelId="{E4AD3644-37EE-4CA1-A7DF-01248B2E5623}" type="presParOf" srcId="{F59781A7-CA53-462C-916F-0F93356AAB18}" destId="{3F32B4B2-9BC9-401D-87DF-8D41F03DADD0}" srcOrd="2" destOrd="0" presId="urn:microsoft.com/office/officeart/2005/8/layout/orgChart1"/>
    <dgm:cxn modelId="{70A61DC0-7E0F-49D0-BABB-5B3ACE67A2EF}" type="presParOf" srcId="{D34D7714-D806-419D-9FF5-BDC59DF71596}" destId="{49EEF92E-2D44-4721-89E9-9D17AB512C57}" srcOrd="6" destOrd="0" presId="urn:microsoft.com/office/officeart/2005/8/layout/orgChart1"/>
    <dgm:cxn modelId="{71908D40-EBC0-4730-AC61-4725A9257F6A}" type="presParOf" srcId="{D34D7714-D806-419D-9FF5-BDC59DF71596}" destId="{3231BF0B-00F7-4D92-A9FD-738269C8631B}" srcOrd="7" destOrd="0" presId="urn:microsoft.com/office/officeart/2005/8/layout/orgChart1"/>
    <dgm:cxn modelId="{A0DA52B0-F069-4C4F-AA9D-B64370E90EA6}" type="presParOf" srcId="{3231BF0B-00F7-4D92-A9FD-738269C8631B}" destId="{78083ED9-5682-47DF-899D-DC34974E957C}" srcOrd="0" destOrd="0" presId="urn:microsoft.com/office/officeart/2005/8/layout/orgChart1"/>
    <dgm:cxn modelId="{07C465DE-5C8F-45BC-8CD7-0CE05A65DCA0}" type="presParOf" srcId="{78083ED9-5682-47DF-899D-DC34974E957C}" destId="{94ECC0F4-57D2-4A9F-90F3-068233317879}" srcOrd="0" destOrd="0" presId="urn:microsoft.com/office/officeart/2005/8/layout/orgChart1"/>
    <dgm:cxn modelId="{A79F247E-6C97-4E9F-9B19-C550D1E63BCD}" type="presParOf" srcId="{78083ED9-5682-47DF-899D-DC34974E957C}" destId="{AF730996-3C45-4525-AE85-DE90A38ED537}" srcOrd="1" destOrd="0" presId="urn:microsoft.com/office/officeart/2005/8/layout/orgChart1"/>
    <dgm:cxn modelId="{0D38E235-9164-424B-B87B-6500B87E3775}" type="presParOf" srcId="{3231BF0B-00F7-4D92-A9FD-738269C8631B}" destId="{DBAD8E54-7F0A-4B68-8F22-281864C74F53}" srcOrd="1" destOrd="0" presId="urn:microsoft.com/office/officeart/2005/8/layout/orgChart1"/>
    <dgm:cxn modelId="{2C485AC0-90FC-4682-BF2A-09F08AE64DE2}" type="presParOf" srcId="{DBAD8E54-7F0A-4B68-8F22-281864C74F53}" destId="{B5761006-8524-455F-8F17-9E6433624B7C}" srcOrd="0" destOrd="0" presId="urn:microsoft.com/office/officeart/2005/8/layout/orgChart1"/>
    <dgm:cxn modelId="{DD9FB9F7-8C11-4574-B7C9-4C2FB7A32759}" type="presParOf" srcId="{DBAD8E54-7F0A-4B68-8F22-281864C74F53}" destId="{05797FA3-8ABE-4D57-A2BB-60803081C4EE}" srcOrd="1" destOrd="0" presId="urn:microsoft.com/office/officeart/2005/8/layout/orgChart1"/>
    <dgm:cxn modelId="{62B83983-0AF5-4EF2-9095-6D00A47B5337}" type="presParOf" srcId="{05797FA3-8ABE-4D57-A2BB-60803081C4EE}" destId="{0996D076-128C-40A7-870C-C673B1917797}" srcOrd="0" destOrd="0" presId="urn:microsoft.com/office/officeart/2005/8/layout/orgChart1"/>
    <dgm:cxn modelId="{92FD7E91-87A8-4AAF-80B5-BD8A273D4853}" type="presParOf" srcId="{0996D076-128C-40A7-870C-C673B1917797}" destId="{A888CE6C-2F50-41BF-B3EF-0953FDB778BA}" srcOrd="0" destOrd="0" presId="urn:microsoft.com/office/officeart/2005/8/layout/orgChart1"/>
    <dgm:cxn modelId="{BBF37A93-E2FB-45EB-8CB4-EF44161361AB}" type="presParOf" srcId="{0996D076-128C-40A7-870C-C673B1917797}" destId="{C6147C04-4A49-435B-9F0B-E0A9EB452C0D}" srcOrd="1" destOrd="0" presId="urn:microsoft.com/office/officeart/2005/8/layout/orgChart1"/>
    <dgm:cxn modelId="{891B3BA6-E66A-4428-BFF6-CA7C1F80F629}" type="presParOf" srcId="{05797FA3-8ABE-4D57-A2BB-60803081C4EE}" destId="{35C997B4-9515-49DC-A2FA-3C46920524F1}" srcOrd="1" destOrd="0" presId="urn:microsoft.com/office/officeart/2005/8/layout/orgChart1"/>
    <dgm:cxn modelId="{986EA669-87D9-4675-8DA5-378FB37B998D}" type="presParOf" srcId="{05797FA3-8ABE-4D57-A2BB-60803081C4EE}" destId="{1011637D-7D55-47C1-8D4A-BF79CC6787A0}" srcOrd="2" destOrd="0" presId="urn:microsoft.com/office/officeart/2005/8/layout/orgChart1"/>
    <dgm:cxn modelId="{5FD5C9FE-82F2-4394-9C06-78576EBC195E}" type="presParOf" srcId="{3231BF0B-00F7-4D92-A9FD-738269C8631B}" destId="{E73E47F3-8D07-42BE-A37A-9807B2E41A20}" srcOrd="2" destOrd="0" presId="urn:microsoft.com/office/officeart/2005/8/layout/orgChart1"/>
    <dgm:cxn modelId="{0118CEC6-D565-4E0B-ADF0-13574E056A4F}" type="presParOf" srcId="{D34D7714-D806-419D-9FF5-BDC59DF71596}" destId="{77BB8E7C-FDF3-4A93-8526-D98F88D09C9C}" srcOrd="8" destOrd="0" presId="urn:microsoft.com/office/officeart/2005/8/layout/orgChart1"/>
    <dgm:cxn modelId="{065B65FA-A018-4DE8-95AE-A5111A80FCE0}" type="presParOf" srcId="{D34D7714-D806-419D-9FF5-BDC59DF71596}" destId="{92CDDD80-6158-4621-B7B2-96F6E9F6185F}" srcOrd="9" destOrd="0" presId="urn:microsoft.com/office/officeart/2005/8/layout/orgChart1"/>
    <dgm:cxn modelId="{41721B6E-5A14-4A5F-9539-9DC956B44E9D}" type="presParOf" srcId="{92CDDD80-6158-4621-B7B2-96F6E9F6185F}" destId="{DE258B5B-8397-4AC3-BB1D-BA17B3F164ED}" srcOrd="0" destOrd="0" presId="urn:microsoft.com/office/officeart/2005/8/layout/orgChart1"/>
    <dgm:cxn modelId="{372C84CD-7D5E-456F-A18F-D0408B87BEC7}" type="presParOf" srcId="{DE258B5B-8397-4AC3-BB1D-BA17B3F164ED}" destId="{BE411F3F-1515-43B0-AA62-EC994722D132}" srcOrd="0" destOrd="0" presId="urn:microsoft.com/office/officeart/2005/8/layout/orgChart1"/>
    <dgm:cxn modelId="{B4FB002C-99CC-4AAF-80EB-98D4EA093D91}" type="presParOf" srcId="{DE258B5B-8397-4AC3-BB1D-BA17B3F164ED}" destId="{836EF071-6717-45EA-B60D-8A76DF855EE8}" srcOrd="1" destOrd="0" presId="urn:microsoft.com/office/officeart/2005/8/layout/orgChart1"/>
    <dgm:cxn modelId="{044C0403-0D0B-4402-AC39-60F74D7A1CD2}" type="presParOf" srcId="{92CDDD80-6158-4621-B7B2-96F6E9F6185F}" destId="{6FD9C13C-CA15-4FE9-889C-20BC198D024E}" srcOrd="1" destOrd="0" presId="urn:microsoft.com/office/officeart/2005/8/layout/orgChart1"/>
    <dgm:cxn modelId="{071445CA-E03E-4B82-AAA3-A08F205EEB7A}" type="presParOf" srcId="{6FD9C13C-CA15-4FE9-889C-20BC198D024E}" destId="{51F7E856-422F-4F83-964B-DDF82373E0D3}" srcOrd="0" destOrd="0" presId="urn:microsoft.com/office/officeart/2005/8/layout/orgChart1"/>
    <dgm:cxn modelId="{1EC56AF5-D676-4EAC-AA80-934A7AE8FBDD}" type="presParOf" srcId="{6FD9C13C-CA15-4FE9-889C-20BC198D024E}" destId="{8CE7F82A-840C-4E5D-BBA6-AD53AF629EA6}" srcOrd="1" destOrd="0" presId="urn:microsoft.com/office/officeart/2005/8/layout/orgChart1"/>
    <dgm:cxn modelId="{A4ECC1AE-14B0-4F86-96B6-9A132F14CD0B}" type="presParOf" srcId="{8CE7F82A-840C-4E5D-BBA6-AD53AF629EA6}" destId="{6133EA28-218C-4E6E-B2FF-5602E94C26C0}" srcOrd="0" destOrd="0" presId="urn:microsoft.com/office/officeart/2005/8/layout/orgChart1"/>
    <dgm:cxn modelId="{49267781-3A37-425B-A712-D418C0403DDE}" type="presParOf" srcId="{6133EA28-218C-4E6E-B2FF-5602E94C26C0}" destId="{4F085EB9-820E-4FA5-A6CC-F2C39EFC4246}" srcOrd="0" destOrd="0" presId="urn:microsoft.com/office/officeart/2005/8/layout/orgChart1"/>
    <dgm:cxn modelId="{B086A5E6-EE59-4E00-9C45-8B50208B8380}" type="presParOf" srcId="{6133EA28-218C-4E6E-B2FF-5602E94C26C0}" destId="{412B337A-1405-43D1-94A2-284477F681BF}" srcOrd="1" destOrd="0" presId="urn:microsoft.com/office/officeart/2005/8/layout/orgChart1"/>
    <dgm:cxn modelId="{43388C80-2354-4B11-A29E-2F8241B2FCBB}" type="presParOf" srcId="{8CE7F82A-840C-4E5D-BBA6-AD53AF629EA6}" destId="{8A6D1734-20AE-4C2F-A3CF-D6E6CE4BADE6}" srcOrd="1" destOrd="0" presId="urn:microsoft.com/office/officeart/2005/8/layout/orgChart1"/>
    <dgm:cxn modelId="{B54A1DFF-52EA-4152-941E-4C6DF0D166FE}" type="presParOf" srcId="{8CE7F82A-840C-4E5D-BBA6-AD53AF629EA6}" destId="{C3B34E3A-E428-4C9D-8373-12F412A5DB74}" srcOrd="2" destOrd="0" presId="urn:microsoft.com/office/officeart/2005/8/layout/orgChart1"/>
    <dgm:cxn modelId="{8887F459-EA5C-409B-B108-4F966F456CB4}" type="presParOf" srcId="{92CDDD80-6158-4621-B7B2-96F6E9F6185F}" destId="{7E90721B-F70A-488B-9C66-139D056F6065}" srcOrd="2" destOrd="0" presId="urn:microsoft.com/office/officeart/2005/8/layout/orgChart1"/>
    <dgm:cxn modelId="{721D9D9C-92A3-47CB-BD40-830C36CEF312}" type="presParOf" srcId="{D34D7714-D806-419D-9FF5-BDC59DF71596}" destId="{6078FE17-9AE6-435F-8699-683FED47358F}" srcOrd="10" destOrd="0" presId="urn:microsoft.com/office/officeart/2005/8/layout/orgChart1"/>
    <dgm:cxn modelId="{B7F7A9F2-FFE2-4867-A1AA-F7467C06EA6B}" type="presParOf" srcId="{D34D7714-D806-419D-9FF5-BDC59DF71596}" destId="{4076D1C5-5AE9-4DED-BF70-7A745F954C65}" srcOrd="11" destOrd="0" presId="urn:microsoft.com/office/officeart/2005/8/layout/orgChart1"/>
    <dgm:cxn modelId="{C2A9BDD5-D507-4692-87B9-F6CF7A1D0E03}" type="presParOf" srcId="{4076D1C5-5AE9-4DED-BF70-7A745F954C65}" destId="{CEC043DF-C7DD-4D54-A41A-049146FFF83B}" srcOrd="0" destOrd="0" presId="urn:microsoft.com/office/officeart/2005/8/layout/orgChart1"/>
    <dgm:cxn modelId="{349A5EBD-DBDE-4FFF-856C-F9859756D706}" type="presParOf" srcId="{CEC043DF-C7DD-4D54-A41A-049146FFF83B}" destId="{5D1F1B60-D485-44FB-9EAA-63C54B055CE2}" srcOrd="0" destOrd="0" presId="urn:microsoft.com/office/officeart/2005/8/layout/orgChart1"/>
    <dgm:cxn modelId="{F8F75E2A-ABEB-4FC1-B2BD-9C9A052C5858}" type="presParOf" srcId="{CEC043DF-C7DD-4D54-A41A-049146FFF83B}" destId="{42B55CDA-335E-4D30-931D-1291635D5091}" srcOrd="1" destOrd="0" presId="urn:microsoft.com/office/officeart/2005/8/layout/orgChart1"/>
    <dgm:cxn modelId="{15648921-83F6-4443-8E52-50D7DB3E2196}" type="presParOf" srcId="{4076D1C5-5AE9-4DED-BF70-7A745F954C65}" destId="{5FFAF5E9-5862-4CE8-B0D3-B01B4FA07E1A}" srcOrd="1" destOrd="0" presId="urn:microsoft.com/office/officeart/2005/8/layout/orgChart1"/>
    <dgm:cxn modelId="{B41DDA21-9A59-45F6-8AB6-82E730E573DD}" type="presParOf" srcId="{5FFAF5E9-5862-4CE8-B0D3-B01B4FA07E1A}" destId="{63CA8063-EB4B-416F-8077-10BA0F3D1401}" srcOrd="0" destOrd="0" presId="urn:microsoft.com/office/officeart/2005/8/layout/orgChart1"/>
    <dgm:cxn modelId="{47AB13AB-3984-48E7-9EC8-1A00F3BCA8F1}" type="presParOf" srcId="{5FFAF5E9-5862-4CE8-B0D3-B01B4FA07E1A}" destId="{786E48C1-5EF9-4BA7-BB1F-10587547A248}" srcOrd="1" destOrd="0" presId="urn:microsoft.com/office/officeart/2005/8/layout/orgChart1"/>
    <dgm:cxn modelId="{21444664-89EA-406C-989F-D842A15B5475}" type="presParOf" srcId="{786E48C1-5EF9-4BA7-BB1F-10587547A248}" destId="{C1893B8A-D75E-4DA2-B872-0EC960E5F53E}" srcOrd="0" destOrd="0" presId="urn:microsoft.com/office/officeart/2005/8/layout/orgChart1"/>
    <dgm:cxn modelId="{9E3D092A-BE8C-472B-9CB5-446E973E9FF0}" type="presParOf" srcId="{C1893B8A-D75E-4DA2-B872-0EC960E5F53E}" destId="{0EA5D9E4-C009-4FB9-B1B2-2342D24D105C}" srcOrd="0" destOrd="0" presId="urn:microsoft.com/office/officeart/2005/8/layout/orgChart1"/>
    <dgm:cxn modelId="{EBD49242-EDD5-4055-AF10-46578BC02FCC}" type="presParOf" srcId="{C1893B8A-D75E-4DA2-B872-0EC960E5F53E}" destId="{F215599F-DED0-4F5C-AD85-C410295B254A}" srcOrd="1" destOrd="0" presId="urn:microsoft.com/office/officeart/2005/8/layout/orgChart1"/>
    <dgm:cxn modelId="{FCBD547D-2293-4C3D-A0CE-26C27FBFFF51}" type="presParOf" srcId="{786E48C1-5EF9-4BA7-BB1F-10587547A248}" destId="{DB3C93F9-DE9D-4E9E-9FA3-AD561C353085}" srcOrd="1" destOrd="0" presId="urn:microsoft.com/office/officeart/2005/8/layout/orgChart1"/>
    <dgm:cxn modelId="{127F86F9-0764-406F-B987-DD2633954D72}" type="presParOf" srcId="{786E48C1-5EF9-4BA7-BB1F-10587547A248}" destId="{6F22AC3C-D600-4713-9CEC-0CCBF771C692}" srcOrd="2" destOrd="0" presId="urn:microsoft.com/office/officeart/2005/8/layout/orgChart1"/>
    <dgm:cxn modelId="{23900BFC-CEF9-4817-9580-222F05114813}" type="presParOf" srcId="{4076D1C5-5AE9-4DED-BF70-7A745F954C65}" destId="{3EC9C3D6-BF2A-443E-B142-AB716A2F4C50}" srcOrd="2" destOrd="0" presId="urn:microsoft.com/office/officeart/2005/8/layout/orgChart1"/>
    <dgm:cxn modelId="{CF7E2B7E-883D-4B87-8B4F-257D3A72D972}" type="presParOf" srcId="{D34D7714-D806-419D-9FF5-BDC59DF71596}" destId="{DA832B95-6951-4673-BBFC-210C943A29C4}" srcOrd="12" destOrd="0" presId="urn:microsoft.com/office/officeart/2005/8/layout/orgChart1"/>
    <dgm:cxn modelId="{FFE81359-ED97-46E7-8DEA-AD14D92E3BDA}" type="presParOf" srcId="{D34D7714-D806-419D-9FF5-BDC59DF71596}" destId="{EE56E2A4-83EB-4E72-8FEE-9E68495332ED}" srcOrd="13" destOrd="0" presId="urn:microsoft.com/office/officeart/2005/8/layout/orgChart1"/>
    <dgm:cxn modelId="{C7BD73D7-4AB7-4F2C-BDF9-AB1391CA9856}" type="presParOf" srcId="{EE56E2A4-83EB-4E72-8FEE-9E68495332ED}" destId="{B4B2EC95-746E-4E9C-87B7-75A0D30DA97D}" srcOrd="0" destOrd="0" presId="urn:microsoft.com/office/officeart/2005/8/layout/orgChart1"/>
    <dgm:cxn modelId="{D04C5A5E-D867-41E3-A8AF-F3F0417949EA}" type="presParOf" srcId="{B4B2EC95-746E-4E9C-87B7-75A0D30DA97D}" destId="{5A289F52-33B0-4EF8-B83A-8251B4D0D16B}" srcOrd="0" destOrd="0" presId="urn:microsoft.com/office/officeart/2005/8/layout/orgChart1"/>
    <dgm:cxn modelId="{49D191FD-07F9-47A8-ABC1-A908CC74C18E}" type="presParOf" srcId="{B4B2EC95-746E-4E9C-87B7-75A0D30DA97D}" destId="{690CED35-BDE0-4A61-BAC8-FEC5E652D437}" srcOrd="1" destOrd="0" presId="urn:microsoft.com/office/officeart/2005/8/layout/orgChart1"/>
    <dgm:cxn modelId="{1DC22994-2BD5-4821-A8FE-E5812A8BCCB7}" type="presParOf" srcId="{EE56E2A4-83EB-4E72-8FEE-9E68495332ED}" destId="{86CEB695-431E-4D7C-9FB4-95B7452782B2}" srcOrd="1" destOrd="0" presId="urn:microsoft.com/office/officeart/2005/8/layout/orgChart1"/>
    <dgm:cxn modelId="{3AC6210C-E43A-4CDF-92EC-4878F03F1E5E}" type="presParOf" srcId="{86CEB695-431E-4D7C-9FB4-95B7452782B2}" destId="{E4F003F8-A4C4-402D-ABB6-A252343A0E15}" srcOrd="0" destOrd="0" presId="urn:microsoft.com/office/officeart/2005/8/layout/orgChart1"/>
    <dgm:cxn modelId="{83BDBEF2-665B-407E-8E83-872E45667CD5}" type="presParOf" srcId="{86CEB695-431E-4D7C-9FB4-95B7452782B2}" destId="{C1B6A012-1657-4D1F-AFBD-4626ACA6DD01}" srcOrd="1" destOrd="0" presId="urn:microsoft.com/office/officeart/2005/8/layout/orgChart1"/>
    <dgm:cxn modelId="{0E9AD2B6-0724-493F-AE1F-649A4044540E}" type="presParOf" srcId="{C1B6A012-1657-4D1F-AFBD-4626ACA6DD01}" destId="{3DF14673-98CC-41E2-A016-37A97281B1B8}" srcOrd="0" destOrd="0" presId="urn:microsoft.com/office/officeart/2005/8/layout/orgChart1"/>
    <dgm:cxn modelId="{3D228ECA-0ED7-425D-936F-AB6762476715}" type="presParOf" srcId="{3DF14673-98CC-41E2-A016-37A97281B1B8}" destId="{5128748B-F9D8-4A54-B7A7-1EFAEB1224E3}" srcOrd="0" destOrd="0" presId="urn:microsoft.com/office/officeart/2005/8/layout/orgChart1"/>
    <dgm:cxn modelId="{060E48FD-B7F3-4473-A45D-3ACC6B510F45}" type="presParOf" srcId="{3DF14673-98CC-41E2-A016-37A97281B1B8}" destId="{FEC8B6EA-189D-492D-AAC1-3E73682EEBA4}" srcOrd="1" destOrd="0" presId="urn:microsoft.com/office/officeart/2005/8/layout/orgChart1"/>
    <dgm:cxn modelId="{5FE079E6-F2AE-41A9-B0DD-879EB69F0120}" type="presParOf" srcId="{C1B6A012-1657-4D1F-AFBD-4626ACA6DD01}" destId="{927F27BB-34F5-400E-BF97-158A69E1FA2E}" srcOrd="1" destOrd="0" presId="urn:microsoft.com/office/officeart/2005/8/layout/orgChart1"/>
    <dgm:cxn modelId="{8834BCA3-2F95-44D4-8315-E5BD0DE2C0D6}" type="presParOf" srcId="{C1B6A012-1657-4D1F-AFBD-4626ACA6DD01}" destId="{66647D49-45E3-4A3D-A27B-3E07A006A96C}" srcOrd="2" destOrd="0" presId="urn:microsoft.com/office/officeart/2005/8/layout/orgChart1"/>
    <dgm:cxn modelId="{F02BF69C-E4B1-4564-97A3-6ED80467C760}" type="presParOf" srcId="{EE56E2A4-83EB-4E72-8FEE-9E68495332ED}" destId="{F4B63AE9-250C-4FFE-9CE1-FE4A06FECAB5}" srcOrd="2" destOrd="0" presId="urn:microsoft.com/office/officeart/2005/8/layout/orgChart1"/>
    <dgm:cxn modelId="{D51F63B4-4FDD-4880-83B3-0631CDB8626E}" type="presParOf" srcId="{D34D7714-D806-419D-9FF5-BDC59DF71596}" destId="{6D6BD91A-6D67-4E14-9ECA-0CD0EAFF149E}" srcOrd="14" destOrd="0" presId="urn:microsoft.com/office/officeart/2005/8/layout/orgChart1"/>
    <dgm:cxn modelId="{1B873DEC-A455-4BD2-9C39-625E7ACF199F}" type="presParOf" srcId="{D34D7714-D806-419D-9FF5-BDC59DF71596}" destId="{5AFC72FC-9E13-4F8E-81E5-77F1DE450796}" srcOrd="15" destOrd="0" presId="urn:microsoft.com/office/officeart/2005/8/layout/orgChart1"/>
    <dgm:cxn modelId="{81E8F283-15E1-498C-8925-F450926FD29D}" type="presParOf" srcId="{5AFC72FC-9E13-4F8E-81E5-77F1DE450796}" destId="{F25B9E7E-A70C-472C-8371-D61FABB12A2A}" srcOrd="0" destOrd="0" presId="urn:microsoft.com/office/officeart/2005/8/layout/orgChart1"/>
    <dgm:cxn modelId="{5FCDC0CC-0EB3-4010-9B24-57D85816F250}" type="presParOf" srcId="{F25B9E7E-A70C-472C-8371-D61FABB12A2A}" destId="{A4385301-0760-4A06-8498-3172CFCE9B7B}" srcOrd="0" destOrd="0" presId="urn:microsoft.com/office/officeart/2005/8/layout/orgChart1"/>
    <dgm:cxn modelId="{3FF1CE49-90A8-4A95-807C-4F2A6BF55C72}" type="presParOf" srcId="{F25B9E7E-A70C-472C-8371-D61FABB12A2A}" destId="{1105BF6C-8783-4803-9F11-03AE0B936D00}" srcOrd="1" destOrd="0" presId="urn:microsoft.com/office/officeart/2005/8/layout/orgChart1"/>
    <dgm:cxn modelId="{7B48ECB0-03DE-408E-A755-0C63A1197D2A}" type="presParOf" srcId="{5AFC72FC-9E13-4F8E-81E5-77F1DE450796}" destId="{5D45B502-2A41-4B9C-822A-60C5D49BD8AB}" srcOrd="1" destOrd="0" presId="urn:microsoft.com/office/officeart/2005/8/layout/orgChart1"/>
    <dgm:cxn modelId="{ABE76F57-76A4-4587-873C-B2AF00DD8913}" type="presParOf" srcId="{5D45B502-2A41-4B9C-822A-60C5D49BD8AB}" destId="{F7E9384A-C96B-4DAB-95AD-4AEAB0814BB9}" srcOrd="0" destOrd="0" presId="urn:microsoft.com/office/officeart/2005/8/layout/orgChart1"/>
    <dgm:cxn modelId="{55BC1E5D-533F-42CD-BA20-CADB72DB6967}" type="presParOf" srcId="{5D45B502-2A41-4B9C-822A-60C5D49BD8AB}" destId="{39A751FE-0096-4377-9BD8-B522344C516F}" srcOrd="1" destOrd="0" presId="urn:microsoft.com/office/officeart/2005/8/layout/orgChart1"/>
    <dgm:cxn modelId="{C67E65C5-3F44-4277-87CC-CD43F5B3CA2D}" type="presParOf" srcId="{39A751FE-0096-4377-9BD8-B522344C516F}" destId="{CF8E7017-AB52-4911-899E-B5150507745F}" srcOrd="0" destOrd="0" presId="urn:microsoft.com/office/officeart/2005/8/layout/orgChart1"/>
    <dgm:cxn modelId="{3291787C-B231-43CD-AC0D-7D807CDFB7D4}" type="presParOf" srcId="{CF8E7017-AB52-4911-899E-B5150507745F}" destId="{E06314B5-6F0D-48CA-8332-DB081EE13D96}" srcOrd="0" destOrd="0" presId="urn:microsoft.com/office/officeart/2005/8/layout/orgChart1"/>
    <dgm:cxn modelId="{73FC5C5E-D2E9-483A-8F5F-7B559B22D2F1}" type="presParOf" srcId="{CF8E7017-AB52-4911-899E-B5150507745F}" destId="{619F3707-9F98-436F-9826-F0016A430E1D}" srcOrd="1" destOrd="0" presId="urn:microsoft.com/office/officeart/2005/8/layout/orgChart1"/>
    <dgm:cxn modelId="{B9E16948-7971-4645-B31E-6B528BD7D35E}" type="presParOf" srcId="{39A751FE-0096-4377-9BD8-B522344C516F}" destId="{1A96E72B-28C6-4487-8988-80737080F91C}" srcOrd="1" destOrd="0" presId="urn:microsoft.com/office/officeart/2005/8/layout/orgChart1"/>
    <dgm:cxn modelId="{5D5146D9-F9B5-43DD-A1EA-2CEC7F32397A}" type="presParOf" srcId="{39A751FE-0096-4377-9BD8-B522344C516F}" destId="{FAB0ABF9-5250-40F7-93A6-1549AD703FEF}" srcOrd="2" destOrd="0" presId="urn:microsoft.com/office/officeart/2005/8/layout/orgChart1"/>
    <dgm:cxn modelId="{383CCC18-8B0B-48DA-9118-4E1C4E8604DA}" type="presParOf" srcId="{5AFC72FC-9E13-4F8E-81E5-77F1DE450796}" destId="{AC42F705-D6E4-450C-932B-1A48BC6B8DE3}" srcOrd="2" destOrd="0" presId="urn:microsoft.com/office/officeart/2005/8/layout/orgChart1"/>
    <dgm:cxn modelId="{B773E0F4-A265-46A4-A3A4-4F3806A5173A}" type="presParOf" srcId="{D34D7714-D806-419D-9FF5-BDC59DF71596}" destId="{AB22A0F1-2946-4476-94E7-A74ABF78C062}" srcOrd="16" destOrd="0" presId="urn:microsoft.com/office/officeart/2005/8/layout/orgChart1"/>
    <dgm:cxn modelId="{4306B887-AA24-453F-8A16-5D7EA4CDD237}" type="presParOf" srcId="{D34D7714-D806-419D-9FF5-BDC59DF71596}" destId="{01B71655-DD5F-4D68-8BF1-DC953876EDD7}" srcOrd="17" destOrd="0" presId="urn:microsoft.com/office/officeart/2005/8/layout/orgChart1"/>
    <dgm:cxn modelId="{2BDB843A-0C50-4325-9C00-7CB49F092B9B}" type="presParOf" srcId="{01B71655-DD5F-4D68-8BF1-DC953876EDD7}" destId="{EDD6EAEA-EBD6-4CEE-9018-8AA6FAC8F8B0}" srcOrd="0" destOrd="0" presId="urn:microsoft.com/office/officeart/2005/8/layout/orgChart1"/>
    <dgm:cxn modelId="{06D0DC32-2D97-41FC-80AF-3E3FA299700F}" type="presParOf" srcId="{EDD6EAEA-EBD6-4CEE-9018-8AA6FAC8F8B0}" destId="{B4ED137F-BF0D-43AE-BEFA-64579D9E6A49}" srcOrd="0" destOrd="0" presId="urn:microsoft.com/office/officeart/2005/8/layout/orgChart1"/>
    <dgm:cxn modelId="{3A833799-DB15-418E-A827-4539346CAB8F}" type="presParOf" srcId="{EDD6EAEA-EBD6-4CEE-9018-8AA6FAC8F8B0}" destId="{B6C17D81-191F-4CE3-B9AF-B376E522828D}" srcOrd="1" destOrd="0" presId="urn:microsoft.com/office/officeart/2005/8/layout/orgChart1"/>
    <dgm:cxn modelId="{1C715216-3E42-419A-A935-0EF68B477529}" type="presParOf" srcId="{01B71655-DD5F-4D68-8BF1-DC953876EDD7}" destId="{BE447158-BE21-42F1-95E6-CB89D6F8E788}" srcOrd="1" destOrd="0" presId="urn:microsoft.com/office/officeart/2005/8/layout/orgChart1"/>
    <dgm:cxn modelId="{B0743B3D-49EA-4482-9A81-0C98474DB2EA}" type="presParOf" srcId="{BE447158-BE21-42F1-95E6-CB89D6F8E788}" destId="{5913456C-884A-40C4-9605-A451C91CD58B}" srcOrd="0" destOrd="0" presId="urn:microsoft.com/office/officeart/2005/8/layout/orgChart1"/>
    <dgm:cxn modelId="{CAA1F766-B777-45D1-B1A2-B94D7FACFFA6}" type="presParOf" srcId="{BE447158-BE21-42F1-95E6-CB89D6F8E788}" destId="{C63E6FF9-A086-4333-A308-3B042ED472F8}" srcOrd="1" destOrd="0" presId="urn:microsoft.com/office/officeart/2005/8/layout/orgChart1"/>
    <dgm:cxn modelId="{35995A14-E3A1-4D9E-A788-32DAFEC11981}" type="presParOf" srcId="{C63E6FF9-A086-4333-A308-3B042ED472F8}" destId="{A195AFEF-5C18-4361-A9C4-08483DD5E646}" srcOrd="0" destOrd="0" presId="urn:microsoft.com/office/officeart/2005/8/layout/orgChart1"/>
    <dgm:cxn modelId="{8CBBC0A3-5A5E-452C-B201-80E0C71C140B}" type="presParOf" srcId="{A195AFEF-5C18-4361-A9C4-08483DD5E646}" destId="{8A507661-F62E-47BF-AC2C-F1A38AE08640}" srcOrd="0" destOrd="0" presId="urn:microsoft.com/office/officeart/2005/8/layout/orgChart1"/>
    <dgm:cxn modelId="{1F5DCE71-5B38-436E-937F-167A33EC21B6}" type="presParOf" srcId="{A195AFEF-5C18-4361-A9C4-08483DD5E646}" destId="{3B76746D-F58E-49EA-9D97-879F2D6EEBB4}" srcOrd="1" destOrd="0" presId="urn:microsoft.com/office/officeart/2005/8/layout/orgChart1"/>
    <dgm:cxn modelId="{71B85D2F-3840-4441-9D16-E9A99127AD39}" type="presParOf" srcId="{C63E6FF9-A086-4333-A308-3B042ED472F8}" destId="{3F3A24BD-A74C-45D5-BE3A-3B2233C749AF}" srcOrd="1" destOrd="0" presId="urn:microsoft.com/office/officeart/2005/8/layout/orgChart1"/>
    <dgm:cxn modelId="{B8EC6669-B2CF-4950-A545-2F19701D8F23}" type="presParOf" srcId="{C63E6FF9-A086-4333-A308-3B042ED472F8}" destId="{8100955D-2E17-4519-AE1A-B227AD747A54}" srcOrd="2" destOrd="0" presId="urn:microsoft.com/office/officeart/2005/8/layout/orgChart1"/>
    <dgm:cxn modelId="{86C0E66F-324F-434B-A4E3-D88225D40DA9}" type="presParOf" srcId="{01B71655-DD5F-4D68-8BF1-DC953876EDD7}" destId="{89A83FFB-16CE-4C6F-9D2F-406193339FE5}" srcOrd="2" destOrd="0" presId="urn:microsoft.com/office/officeart/2005/8/layout/orgChart1"/>
    <dgm:cxn modelId="{E10EC87F-965E-4DF5-ABC4-37ABEEFA2E05}" type="presParOf" srcId="{EA737477-E861-460B-A77D-A42FE54B2CC1}" destId="{9DC3904B-D5DA-447F-986B-FDD0C22424DB}" srcOrd="2" destOrd="0" presId="urn:microsoft.com/office/officeart/2005/8/layout/orgChart1"/>
    <dgm:cxn modelId="{7D7E5B79-2259-44CD-B59D-84D5F115076C}" type="presParOf" srcId="{9DC3904B-D5DA-447F-986B-FDD0C22424DB}" destId="{93F99BE0-669B-4D78-A11B-460417094949}" srcOrd="0" destOrd="0" presId="urn:microsoft.com/office/officeart/2005/8/layout/orgChart1"/>
    <dgm:cxn modelId="{8763D904-BEE2-4670-A5BA-0191FE0C93D4}" type="presParOf" srcId="{9DC3904B-D5DA-447F-986B-FDD0C22424DB}" destId="{BFD628BF-5025-4B97-98C3-D9B1D4EED51B}" srcOrd="1" destOrd="0" presId="urn:microsoft.com/office/officeart/2005/8/layout/orgChart1"/>
    <dgm:cxn modelId="{559E8676-FA7A-4F45-8665-CB024E60B14B}" type="presParOf" srcId="{BFD628BF-5025-4B97-98C3-D9B1D4EED51B}" destId="{BF065F65-4A36-4400-AF1C-607BB20D614C}" srcOrd="0" destOrd="0" presId="urn:microsoft.com/office/officeart/2005/8/layout/orgChart1"/>
    <dgm:cxn modelId="{DB11E5E2-CC6C-4C2A-A1E6-A18F9BA419EF}" type="presParOf" srcId="{BF065F65-4A36-4400-AF1C-607BB20D614C}" destId="{C633F989-EC86-451C-819C-86382910C515}" srcOrd="0" destOrd="0" presId="urn:microsoft.com/office/officeart/2005/8/layout/orgChart1"/>
    <dgm:cxn modelId="{06F34BBF-7079-45BF-A73E-BF1A9E5BC30E}" type="presParOf" srcId="{BF065F65-4A36-4400-AF1C-607BB20D614C}" destId="{C1BDFCA6-B258-453C-849E-57ECAAC7177C}" srcOrd="1" destOrd="0" presId="urn:microsoft.com/office/officeart/2005/8/layout/orgChart1"/>
    <dgm:cxn modelId="{0371DEB3-097A-4B48-A4A2-6D060A944ABF}" type="presParOf" srcId="{BFD628BF-5025-4B97-98C3-D9B1D4EED51B}" destId="{AF12ACBC-8103-44E2-8D00-7152255FC630}" srcOrd="1" destOrd="0" presId="urn:microsoft.com/office/officeart/2005/8/layout/orgChart1"/>
    <dgm:cxn modelId="{74F1E155-C952-4478-AD3A-CEA589B2E9E4}" type="presParOf" srcId="{BFD628BF-5025-4B97-98C3-D9B1D4EED51B}" destId="{4D421C54-15C2-4F47-AB85-E1E26338E22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B7F97-87CD-43AE-9C8F-74B739E38D6A}">
      <dsp:nvSpPr>
        <dsp:cNvPr id="0" name=""/>
        <dsp:cNvSpPr/>
      </dsp:nvSpPr>
      <dsp:spPr>
        <a:xfrm>
          <a:off x="10156696" y="1606785"/>
          <a:ext cx="939881" cy="374412"/>
        </a:xfrm>
        <a:custGeom>
          <a:avLst/>
          <a:gdLst/>
          <a:ahLst/>
          <a:cxnLst/>
          <a:rect l="0" t="0" r="0" b="0"/>
          <a:pathLst>
            <a:path>
              <a:moveTo>
                <a:pt x="0" y="0"/>
              </a:moveTo>
              <a:lnTo>
                <a:pt x="0" y="167571"/>
              </a:lnTo>
              <a:lnTo>
                <a:pt x="939881" y="167571"/>
              </a:lnTo>
              <a:lnTo>
                <a:pt x="939881" y="37441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9C113-0668-4D86-97D3-5F0BE0746783}">
      <dsp:nvSpPr>
        <dsp:cNvPr id="0" name=""/>
        <dsp:cNvSpPr/>
      </dsp:nvSpPr>
      <dsp:spPr>
        <a:xfrm>
          <a:off x="8025963" y="4692370"/>
          <a:ext cx="113411" cy="751150"/>
        </a:xfrm>
        <a:custGeom>
          <a:avLst/>
          <a:gdLst/>
          <a:ahLst/>
          <a:cxnLst/>
          <a:rect l="0" t="0" r="0" b="0"/>
          <a:pathLst>
            <a:path>
              <a:moveTo>
                <a:pt x="0" y="0"/>
              </a:moveTo>
              <a:lnTo>
                <a:pt x="0" y="751150"/>
              </a:lnTo>
              <a:lnTo>
                <a:pt x="113411" y="751150"/>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939E54-6F5F-4E3E-A124-F6A5731E293C}">
      <dsp:nvSpPr>
        <dsp:cNvPr id="0" name=""/>
        <dsp:cNvSpPr/>
      </dsp:nvSpPr>
      <dsp:spPr>
        <a:xfrm>
          <a:off x="8863563" y="2651621"/>
          <a:ext cx="91440" cy="550031"/>
        </a:xfrm>
        <a:custGeom>
          <a:avLst/>
          <a:gdLst/>
          <a:ahLst/>
          <a:cxnLst/>
          <a:rect l="0" t="0" r="0" b="0"/>
          <a:pathLst>
            <a:path>
              <a:moveTo>
                <a:pt x="45720" y="0"/>
              </a:moveTo>
              <a:lnTo>
                <a:pt x="45720" y="343189"/>
              </a:lnTo>
              <a:lnTo>
                <a:pt x="50605" y="343189"/>
              </a:lnTo>
              <a:lnTo>
                <a:pt x="50605" y="550031"/>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FD83A-98FC-453F-A36C-A37BE721E28C}">
      <dsp:nvSpPr>
        <dsp:cNvPr id="0" name=""/>
        <dsp:cNvSpPr/>
      </dsp:nvSpPr>
      <dsp:spPr>
        <a:xfrm>
          <a:off x="8909283" y="1606785"/>
          <a:ext cx="1247412" cy="395205"/>
        </a:xfrm>
        <a:custGeom>
          <a:avLst/>
          <a:gdLst/>
          <a:ahLst/>
          <a:cxnLst/>
          <a:rect l="0" t="0" r="0" b="0"/>
          <a:pathLst>
            <a:path>
              <a:moveTo>
                <a:pt x="1247412" y="0"/>
              </a:moveTo>
              <a:lnTo>
                <a:pt x="1247412" y="188363"/>
              </a:lnTo>
              <a:lnTo>
                <a:pt x="0" y="188363"/>
              </a:lnTo>
              <a:lnTo>
                <a:pt x="0" y="39520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CED931-849A-4423-BC78-87DABBF1F32F}">
      <dsp:nvSpPr>
        <dsp:cNvPr id="0" name=""/>
        <dsp:cNvSpPr/>
      </dsp:nvSpPr>
      <dsp:spPr>
        <a:xfrm>
          <a:off x="5465985" y="568273"/>
          <a:ext cx="4690710" cy="335113"/>
        </a:xfrm>
        <a:custGeom>
          <a:avLst/>
          <a:gdLst/>
          <a:ahLst/>
          <a:cxnLst/>
          <a:rect l="0" t="0" r="0" b="0"/>
          <a:pathLst>
            <a:path>
              <a:moveTo>
                <a:pt x="0" y="0"/>
              </a:moveTo>
              <a:lnTo>
                <a:pt x="0" y="128271"/>
              </a:lnTo>
              <a:lnTo>
                <a:pt x="4690710" y="128271"/>
              </a:lnTo>
              <a:lnTo>
                <a:pt x="4690710" y="33511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96DB2A-27F0-4518-B271-5BEF504304B7}">
      <dsp:nvSpPr>
        <dsp:cNvPr id="0" name=""/>
        <dsp:cNvSpPr/>
      </dsp:nvSpPr>
      <dsp:spPr>
        <a:xfrm>
          <a:off x="3262534" y="1551283"/>
          <a:ext cx="531255" cy="4084679"/>
        </a:xfrm>
        <a:custGeom>
          <a:avLst/>
          <a:gdLst/>
          <a:ahLst/>
          <a:cxnLst/>
          <a:rect l="0" t="0" r="0" b="0"/>
          <a:pathLst>
            <a:path>
              <a:moveTo>
                <a:pt x="0" y="0"/>
              </a:moveTo>
              <a:lnTo>
                <a:pt x="0" y="4084679"/>
              </a:lnTo>
              <a:lnTo>
                <a:pt x="531255" y="408467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E4DECE-53CD-4729-9D54-89A312912435}">
      <dsp:nvSpPr>
        <dsp:cNvPr id="0" name=""/>
        <dsp:cNvSpPr/>
      </dsp:nvSpPr>
      <dsp:spPr>
        <a:xfrm>
          <a:off x="3262534" y="1551283"/>
          <a:ext cx="224833" cy="2194437"/>
        </a:xfrm>
        <a:custGeom>
          <a:avLst/>
          <a:gdLst/>
          <a:ahLst/>
          <a:cxnLst/>
          <a:rect l="0" t="0" r="0" b="0"/>
          <a:pathLst>
            <a:path>
              <a:moveTo>
                <a:pt x="0" y="0"/>
              </a:moveTo>
              <a:lnTo>
                <a:pt x="0" y="2194437"/>
              </a:lnTo>
              <a:lnTo>
                <a:pt x="224833" y="2194437"/>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093F0-FDF2-439A-A17A-AF1472DA3036}">
      <dsp:nvSpPr>
        <dsp:cNvPr id="0" name=""/>
        <dsp:cNvSpPr/>
      </dsp:nvSpPr>
      <dsp:spPr>
        <a:xfrm>
          <a:off x="3262534" y="1551283"/>
          <a:ext cx="206809" cy="667822"/>
        </a:xfrm>
        <a:custGeom>
          <a:avLst/>
          <a:gdLst/>
          <a:ahLst/>
          <a:cxnLst/>
          <a:rect l="0" t="0" r="0" b="0"/>
          <a:pathLst>
            <a:path>
              <a:moveTo>
                <a:pt x="0" y="0"/>
              </a:moveTo>
              <a:lnTo>
                <a:pt x="0" y="667822"/>
              </a:lnTo>
              <a:lnTo>
                <a:pt x="206809" y="66782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F06BA9-E309-48EB-B783-25F2E985AB94}">
      <dsp:nvSpPr>
        <dsp:cNvPr id="0" name=""/>
        <dsp:cNvSpPr/>
      </dsp:nvSpPr>
      <dsp:spPr>
        <a:xfrm>
          <a:off x="4265846" y="568273"/>
          <a:ext cx="1200139" cy="330542"/>
        </a:xfrm>
        <a:custGeom>
          <a:avLst/>
          <a:gdLst/>
          <a:ahLst/>
          <a:cxnLst/>
          <a:rect l="0" t="0" r="0" b="0"/>
          <a:pathLst>
            <a:path>
              <a:moveTo>
                <a:pt x="1200139" y="0"/>
              </a:moveTo>
              <a:lnTo>
                <a:pt x="1200139" y="123701"/>
              </a:lnTo>
              <a:lnTo>
                <a:pt x="0" y="123701"/>
              </a:lnTo>
              <a:lnTo>
                <a:pt x="0" y="33054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0FE34D-BA6F-4D58-9E8C-217ED143CCCA}">
      <dsp:nvSpPr>
        <dsp:cNvPr id="0" name=""/>
        <dsp:cNvSpPr/>
      </dsp:nvSpPr>
      <dsp:spPr>
        <a:xfrm>
          <a:off x="196992" y="1555469"/>
          <a:ext cx="869949" cy="3546772"/>
        </a:xfrm>
        <a:custGeom>
          <a:avLst/>
          <a:gdLst/>
          <a:ahLst/>
          <a:cxnLst/>
          <a:rect l="0" t="0" r="0" b="0"/>
          <a:pathLst>
            <a:path>
              <a:moveTo>
                <a:pt x="0" y="0"/>
              </a:moveTo>
              <a:lnTo>
                <a:pt x="0" y="3546772"/>
              </a:lnTo>
              <a:lnTo>
                <a:pt x="869949" y="354677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911F97-93EF-4F02-B7A1-3D8B4AC72F53}">
      <dsp:nvSpPr>
        <dsp:cNvPr id="0" name=""/>
        <dsp:cNvSpPr/>
      </dsp:nvSpPr>
      <dsp:spPr>
        <a:xfrm>
          <a:off x="196992" y="1555469"/>
          <a:ext cx="287995" cy="2110405"/>
        </a:xfrm>
        <a:custGeom>
          <a:avLst/>
          <a:gdLst/>
          <a:ahLst/>
          <a:cxnLst/>
          <a:rect l="0" t="0" r="0" b="0"/>
          <a:pathLst>
            <a:path>
              <a:moveTo>
                <a:pt x="0" y="0"/>
              </a:moveTo>
              <a:lnTo>
                <a:pt x="0" y="2110405"/>
              </a:lnTo>
              <a:lnTo>
                <a:pt x="287995" y="211040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46010-9C88-4964-AAEB-6178BE797CCF}">
      <dsp:nvSpPr>
        <dsp:cNvPr id="0" name=""/>
        <dsp:cNvSpPr/>
      </dsp:nvSpPr>
      <dsp:spPr>
        <a:xfrm>
          <a:off x="196992" y="1555469"/>
          <a:ext cx="222082" cy="816275"/>
        </a:xfrm>
        <a:custGeom>
          <a:avLst/>
          <a:gdLst/>
          <a:ahLst/>
          <a:cxnLst/>
          <a:rect l="0" t="0" r="0" b="0"/>
          <a:pathLst>
            <a:path>
              <a:moveTo>
                <a:pt x="0" y="0"/>
              </a:moveTo>
              <a:lnTo>
                <a:pt x="0" y="816275"/>
              </a:lnTo>
              <a:lnTo>
                <a:pt x="222082" y="81627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219953-3357-4917-90D3-9619058D6995}">
      <dsp:nvSpPr>
        <dsp:cNvPr id="0" name=""/>
        <dsp:cNvSpPr/>
      </dsp:nvSpPr>
      <dsp:spPr>
        <a:xfrm>
          <a:off x="984960" y="568273"/>
          <a:ext cx="4481025" cy="319383"/>
        </a:xfrm>
        <a:custGeom>
          <a:avLst/>
          <a:gdLst/>
          <a:ahLst/>
          <a:cxnLst/>
          <a:rect l="0" t="0" r="0" b="0"/>
          <a:pathLst>
            <a:path>
              <a:moveTo>
                <a:pt x="4481025" y="0"/>
              </a:moveTo>
              <a:lnTo>
                <a:pt x="4481025" y="112541"/>
              </a:lnTo>
              <a:lnTo>
                <a:pt x="0" y="112541"/>
              </a:lnTo>
              <a:lnTo>
                <a:pt x="0" y="31938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ACDF7E-12CF-42A8-BB79-9A547DE86FB7}">
      <dsp:nvSpPr>
        <dsp:cNvPr id="0" name=""/>
        <dsp:cNvSpPr/>
      </dsp:nvSpPr>
      <dsp:spPr>
        <a:xfrm>
          <a:off x="3347385" y="52607"/>
          <a:ext cx="4237200" cy="515666"/>
        </a:xfrm>
        <a:prstGeom prst="rect">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b="1" kern="1200" dirty="0"/>
            <a:t>Presidenza del Consiglio Draghi</a:t>
          </a:r>
          <a:endParaRPr lang="it-IT" sz="1800" b="1" kern="1200" dirty="0"/>
        </a:p>
      </dsp:txBody>
      <dsp:txXfrm>
        <a:off x="3347385" y="52607"/>
        <a:ext cx="4237200" cy="515666"/>
      </dsp:txXfrm>
    </dsp:sp>
    <dsp:sp modelId="{34EBDD18-A797-4FFB-BC91-55619D91AE0C}">
      <dsp:nvSpPr>
        <dsp:cNvPr id="0" name=""/>
        <dsp:cNvSpPr/>
      </dsp:nvSpPr>
      <dsp:spPr>
        <a:xfrm>
          <a:off x="0" y="887656"/>
          <a:ext cx="1969920" cy="667812"/>
        </a:xfrm>
        <a:prstGeom prst="rect">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a:t>Funzioni di impulso e indirizzo</a:t>
          </a:r>
          <a:endParaRPr lang="it-IT" sz="1800" b="1" kern="1200" dirty="0"/>
        </a:p>
      </dsp:txBody>
      <dsp:txXfrm>
        <a:off x="0" y="887656"/>
        <a:ext cx="1969920" cy="667812"/>
      </dsp:txXfrm>
    </dsp:sp>
    <dsp:sp modelId="{3774E18B-26CF-4850-BD49-79DA60D6C1F9}">
      <dsp:nvSpPr>
        <dsp:cNvPr id="0" name=""/>
        <dsp:cNvSpPr/>
      </dsp:nvSpPr>
      <dsp:spPr>
        <a:xfrm>
          <a:off x="419074" y="1990102"/>
          <a:ext cx="1985679" cy="763285"/>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t>Cabina di Regia </a:t>
          </a:r>
          <a:r>
            <a:rPr lang="it-IT" sz="1600" kern="1200" dirty="0"/>
            <a:t> Presidenza del Consiglio</a:t>
          </a:r>
        </a:p>
      </dsp:txBody>
      <dsp:txXfrm>
        <a:off x="419074" y="1990102"/>
        <a:ext cx="1985679" cy="763285"/>
      </dsp:txXfrm>
    </dsp:sp>
    <dsp:sp modelId="{4ECC23CB-D6FF-4E43-8908-7014D84B0AFB}">
      <dsp:nvSpPr>
        <dsp:cNvPr id="0" name=""/>
        <dsp:cNvSpPr/>
      </dsp:nvSpPr>
      <dsp:spPr>
        <a:xfrm>
          <a:off x="484987" y="3248123"/>
          <a:ext cx="1946970" cy="835502"/>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Tavolo permanente </a:t>
          </a:r>
          <a:r>
            <a:rPr lang="it-IT" sz="1400" kern="1200" dirty="0"/>
            <a:t>per il partenariato </a:t>
          </a:r>
        </a:p>
      </dsp:txBody>
      <dsp:txXfrm>
        <a:off x="484987" y="3248123"/>
        <a:ext cx="1946970" cy="835502"/>
      </dsp:txXfrm>
    </dsp:sp>
    <dsp:sp modelId="{082D47B8-2A5D-4E31-BD2A-ACF0F3894B04}">
      <dsp:nvSpPr>
        <dsp:cNvPr id="0" name=""/>
        <dsp:cNvSpPr/>
      </dsp:nvSpPr>
      <dsp:spPr>
        <a:xfrm>
          <a:off x="1066941" y="4441087"/>
          <a:ext cx="1969920" cy="1322309"/>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Organi con funzioni di supporto</a:t>
          </a:r>
          <a:r>
            <a:rPr lang="it-IT" sz="1400" kern="1200" dirty="0"/>
            <a:t>: Segreteria tecnica Unità per la razionalizzazione della regolazione e Ufficio per la semplificazione</a:t>
          </a:r>
        </a:p>
      </dsp:txBody>
      <dsp:txXfrm>
        <a:off x="1066941" y="4441087"/>
        <a:ext cx="1969920" cy="1322309"/>
      </dsp:txXfrm>
    </dsp:sp>
    <dsp:sp modelId="{DA461307-6D03-4117-A14E-75EB308E03B3}">
      <dsp:nvSpPr>
        <dsp:cNvPr id="0" name=""/>
        <dsp:cNvSpPr/>
      </dsp:nvSpPr>
      <dsp:spPr>
        <a:xfrm>
          <a:off x="3011706" y="898816"/>
          <a:ext cx="2508280" cy="652467"/>
        </a:xfrm>
        <a:prstGeom prst="rect">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a:t>Funzione di monitoraggio e rendicontazione</a:t>
          </a:r>
          <a:endParaRPr lang="it-IT" sz="1800" b="1" kern="1200" dirty="0"/>
        </a:p>
      </dsp:txBody>
      <dsp:txXfrm>
        <a:off x="3011706" y="898816"/>
        <a:ext cx="2508280" cy="652467"/>
      </dsp:txXfrm>
    </dsp:sp>
    <dsp:sp modelId="{8A658EF7-C805-4015-983B-B029713B739E}">
      <dsp:nvSpPr>
        <dsp:cNvPr id="0" name=""/>
        <dsp:cNvSpPr/>
      </dsp:nvSpPr>
      <dsp:spPr>
        <a:xfrm>
          <a:off x="3469343" y="1726625"/>
          <a:ext cx="1969920" cy="984960"/>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Servizio Centrale per il PNRR </a:t>
          </a:r>
          <a:r>
            <a:rPr lang="it-IT" sz="1400" kern="1200" dirty="0"/>
            <a:t>– Dipartimento della Ragioneria Generale dello Stato</a:t>
          </a:r>
        </a:p>
      </dsp:txBody>
      <dsp:txXfrm>
        <a:off x="3469343" y="1726625"/>
        <a:ext cx="1969920" cy="984960"/>
      </dsp:txXfrm>
    </dsp:sp>
    <dsp:sp modelId="{F3D933F9-E59B-428C-9B3F-6C93E5E0EA46}">
      <dsp:nvSpPr>
        <dsp:cNvPr id="0" name=""/>
        <dsp:cNvSpPr/>
      </dsp:nvSpPr>
      <dsp:spPr>
        <a:xfrm>
          <a:off x="3487368" y="2891755"/>
          <a:ext cx="2965991" cy="1707930"/>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t" anchorCtr="0">
          <a:noAutofit/>
        </a:bodyPr>
        <a:lstStyle/>
        <a:p>
          <a:pPr marL="0" lvl="0" indent="0" algn="ctr" defTabSz="488950">
            <a:lnSpc>
              <a:spcPct val="90000"/>
            </a:lnSpc>
            <a:spcBef>
              <a:spcPct val="0"/>
            </a:spcBef>
            <a:spcAft>
              <a:spcPct val="35000"/>
            </a:spcAft>
            <a:buNone/>
          </a:pPr>
          <a:r>
            <a:rPr lang="it-IT" sz="1100" b="1" kern="1200" dirty="0"/>
            <a:t>Organi di controllo, audit anticorruzione e trasparenza </a:t>
          </a:r>
        </a:p>
        <a:p>
          <a:pPr marL="0" lvl="0" indent="0" algn="ctr" defTabSz="488950">
            <a:lnSpc>
              <a:spcPct val="90000"/>
            </a:lnSpc>
            <a:spcBef>
              <a:spcPct val="0"/>
            </a:spcBef>
            <a:spcAft>
              <a:spcPct val="35000"/>
            </a:spcAft>
            <a:buNone/>
          </a:pPr>
          <a:r>
            <a:rPr lang="it-IT" sz="1100" b="0" kern="1200" dirty="0"/>
            <a:t>(art. 7)</a:t>
          </a:r>
        </a:p>
        <a:p>
          <a:pPr marL="0" lvl="0" indent="0" algn="just" defTabSz="488950">
            <a:lnSpc>
              <a:spcPct val="90000"/>
            </a:lnSpc>
            <a:spcBef>
              <a:spcPct val="0"/>
            </a:spcBef>
            <a:spcAft>
              <a:spcPct val="35000"/>
            </a:spcAft>
            <a:buNone/>
          </a:pPr>
          <a:r>
            <a:rPr lang="it-IT" sz="1100" b="0" kern="1200" dirty="0"/>
            <a:t>1- Ufficio dirigenziale presso Dipartimento della Ragioneria – Ispettorato generale per i rapporti finanziari con l’UE (IGRUE);</a:t>
          </a:r>
        </a:p>
        <a:p>
          <a:pPr marL="0" lvl="0" indent="0" algn="just" defTabSz="488950">
            <a:lnSpc>
              <a:spcPct val="90000"/>
            </a:lnSpc>
            <a:spcBef>
              <a:spcPct val="0"/>
            </a:spcBef>
            <a:spcAft>
              <a:spcPct val="35000"/>
            </a:spcAft>
            <a:buNone/>
          </a:pPr>
          <a:r>
            <a:rPr lang="it-IT" sz="1100" b="0" i="0" kern="1200" dirty="0"/>
            <a:t>2- Presso il Dipartimento della Ragioneria generale dello Stato del Ministero dell'economia e delle finanze, un'apposita unità di missione con compiti di coordinamento,</a:t>
          </a:r>
          <a:endParaRPr lang="it-IT" sz="1100" b="0" kern="1200" dirty="0"/>
        </a:p>
        <a:p>
          <a:pPr marL="0" lvl="0" indent="0" algn="just" defTabSz="488950">
            <a:lnSpc>
              <a:spcPct val="90000"/>
            </a:lnSpc>
            <a:spcBef>
              <a:spcPct val="0"/>
            </a:spcBef>
            <a:spcAft>
              <a:spcPct val="35000"/>
            </a:spcAft>
            <a:buNone/>
          </a:pPr>
          <a:endParaRPr lang="it-IT" sz="1100" b="0" kern="1200" dirty="0"/>
        </a:p>
        <a:p>
          <a:pPr marL="0" lvl="0" indent="0" algn="just" defTabSz="488950">
            <a:lnSpc>
              <a:spcPct val="90000"/>
            </a:lnSpc>
            <a:spcBef>
              <a:spcPct val="0"/>
            </a:spcBef>
            <a:spcAft>
              <a:spcPct val="35000"/>
            </a:spcAft>
            <a:buNone/>
          </a:pPr>
          <a:endParaRPr lang="it-IT" sz="1100" b="0" kern="1200" dirty="0"/>
        </a:p>
      </dsp:txBody>
      <dsp:txXfrm>
        <a:off x="3487368" y="2891755"/>
        <a:ext cx="2965991" cy="1707930"/>
      </dsp:txXfrm>
    </dsp:sp>
    <dsp:sp modelId="{DAFEBCA4-F548-4AAA-8C30-4BDD1DBE33FA}">
      <dsp:nvSpPr>
        <dsp:cNvPr id="0" name=""/>
        <dsp:cNvSpPr/>
      </dsp:nvSpPr>
      <dsp:spPr>
        <a:xfrm>
          <a:off x="3793789" y="5143482"/>
          <a:ext cx="3733373" cy="984960"/>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t" anchorCtr="0">
          <a:noAutofit/>
        </a:bodyPr>
        <a:lstStyle/>
        <a:p>
          <a:pPr marL="0" lvl="0" indent="0" algn="ctr" defTabSz="533400">
            <a:lnSpc>
              <a:spcPct val="90000"/>
            </a:lnSpc>
            <a:spcBef>
              <a:spcPct val="0"/>
            </a:spcBef>
            <a:spcAft>
              <a:spcPct val="35000"/>
            </a:spcAft>
            <a:buNone/>
          </a:pPr>
          <a:r>
            <a:rPr lang="it-IT" sz="1200" b="1" kern="1200" dirty="0"/>
            <a:t>Monitoraggio parlamentare</a:t>
          </a:r>
        </a:p>
        <a:p>
          <a:pPr marL="0" lvl="0" indent="0" algn="just" defTabSz="533400">
            <a:lnSpc>
              <a:spcPct val="90000"/>
            </a:lnSpc>
            <a:spcBef>
              <a:spcPct val="0"/>
            </a:spcBef>
            <a:spcAft>
              <a:spcPct val="35000"/>
            </a:spcAft>
            <a:buNone/>
          </a:pPr>
          <a:r>
            <a:rPr lang="it-IT" sz="1200" kern="1200" dirty="0"/>
            <a:t>Oltre alla relazione semestrale sullo stato di attuazione del PNRR, sono stati introdotti ulteriori obblighi di trasmissione di materiale alle Camere al fine di assicurare il monitoraggio parlamentare</a:t>
          </a:r>
        </a:p>
      </dsp:txBody>
      <dsp:txXfrm>
        <a:off x="3793789" y="5143482"/>
        <a:ext cx="3733373" cy="984960"/>
      </dsp:txXfrm>
    </dsp:sp>
    <dsp:sp modelId="{36F48B74-23D2-491A-99E6-B254A59575F2}">
      <dsp:nvSpPr>
        <dsp:cNvPr id="0" name=""/>
        <dsp:cNvSpPr/>
      </dsp:nvSpPr>
      <dsp:spPr>
        <a:xfrm>
          <a:off x="9171736" y="903386"/>
          <a:ext cx="1969920" cy="703399"/>
        </a:xfrm>
        <a:prstGeom prst="rect">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a:t>Funzione di concreta attuazione</a:t>
          </a:r>
          <a:endParaRPr lang="it-IT" sz="1800" b="1" kern="1200" dirty="0"/>
        </a:p>
      </dsp:txBody>
      <dsp:txXfrm>
        <a:off x="9171736" y="903386"/>
        <a:ext cx="1969920" cy="703399"/>
      </dsp:txXfrm>
    </dsp:sp>
    <dsp:sp modelId="{4CFA404D-D712-425A-9DB5-4A027328C373}">
      <dsp:nvSpPr>
        <dsp:cNvPr id="0" name=""/>
        <dsp:cNvSpPr/>
      </dsp:nvSpPr>
      <dsp:spPr>
        <a:xfrm>
          <a:off x="8012142" y="2001991"/>
          <a:ext cx="1794282" cy="649630"/>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t>Amministrazioni centrali</a:t>
          </a:r>
          <a:endParaRPr lang="it-IT" sz="1600" kern="1200" dirty="0"/>
        </a:p>
      </dsp:txBody>
      <dsp:txXfrm>
        <a:off x="8012142" y="2001991"/>
        <a:ext cx="1794282" cy="649630"/>
      </dsp:txXfrm>
    </dsp:sp>
    <dsp:sp modelId="{CB04BE27-48E9-4F91-A8B1-68AD7ABB4890}">
      <dsp:nvSpPr>
        <dsp:cNvPr id="0" name=""/>
        <dsp:cNvSpPr/>
      </dsp:nvSpPr>
      <dsp:spPr>
        <a:xfrm>
          <a:off x="7803912" y="3201653"/>
          <a:ext cx="2220514" cy="1490717"/>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Per il coordinamento, monitoraggio, rendicontazione e controllo delle attività di gestione degli interventi previsti nel PNRR, ciascuna amministrazione </a:t>
          </a:r>
          <a:r>
            <a:rPr lang="it-IT" sz="1200" b="1" kern="1200" dirty="0"/>
            <a:t>individua una struttura dirigenziale </a:t>
          </a:r>
          <a:r>
            <a:rPr lang="it-IT" sz="1200" kern="1200" dirty="0"/>
            <a:t>di riferimento oppure istituisce una apposita </a:t>
          </a:r>
          <a:r>
            <a:rPr lang="it-IT" sz="1200" b="1" kern="1200" dirty="0"/>
            <a:t>unità di missione</a:t>
          </a:r>
        </a:p>
      </dsp:txBody>
      <dsp:txXfrm>
        <a:off x="7803912" y="3201653"/>
        <a:ext cx="2220514" cy="1490717"/>
      </dsp:txXfrm>
    </dsp:sp>
    <dsp:sp modelId="{95A6881A-2440-4927-96D9-0E2FF1870514}">
      <dsp:nvSpPr>
        <dsp:cNvPr id="0" name=""/>
        <dsp:cNvSpPr/>
      </dsp:nvSpPr>
      <dsp:spPr>
        <a:xfrm>
          <a:off x="8139374" y="4953808"/>
          <a:ext cx="3623629" cy="979424"/>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t" anchorCtr="0">
          <a:noAutofit/>
        </a:bodyPr>
        <a:lstStyle/>
        <a:p>
          <a:pPr marL="0" lvl="0" indent="0" algn="just" defTabSz="533400">
            <a:lnSpc>
              <a:spcPct val="90000"/>
            </a:lnSpc>
            <a:spcBef>
              <a:spcPct val="0"/>
            </a:spcBef>
            <a:spcAft>
              <a:spcPct val="35000"/>
            </a:spcAft>
            <a:buNone/>
          </a:pPr>
          <a:r>
            <a:rPr lang="it-IT" sz="1200" kern="1200" dirty="0"/>
            <a:t>Queste strutture devono, tra l’altro, fungere da punto di contatto con il servizio centrale, anche al fine di:</a:t>
          </a:r>
        </a:p>
        <a:p>
          <a:pPr marL="0" lvl="0" indent="0" algn="just" defTabSz="533400">
            <a:lnSpc>
              <a:spcPct val="90000"/>
            </a:lnSpc>
            <a:spcBef>
              <a:spcPct val="0"/>
            </a:spcBef>
            <a:spcAft>
              <a:spcPct val="35000"/>
            </a:spcAft>
            <a:buFont typeface="Wingdings" panose="05000000000000000000" pitchFamily="2" charset="2"/>
            <a:buNone/>
          </a:pPr>
          <a:r>
            <a:rPr lang="it-IT" sz="1200" kern="1200" dirty="0"/>
            <a:t>- presentare le richieste di pagamento;</a:t>
          </a:r>
        </a:p>
        <a:p>
          <a:pPr marL="0" lvl="0" indent="0" algn="just" defTabSz="533400">
            <a:lnSpc>
              <a:spcPct val="90000"/>
            </a:lnSpc>
            <a:spcBef>
              <a:spcPct val="0"/>
            </a:spcBef>
            <a:spcAft>
              <a:spcPct val="35000"/>
            </a:spcAft>
            <a:buFont typeface="Wingdings" panose="05000000000000000000" pitchFamily="2" charset="2"/>
            <a:buNone/>
          </a:pPr>
          <a:r>
            <a:rPr lang="it-IT" sz="1200" kern="1200" dirty="0"/>
            <a:t>- trasmettere i dati finanziari e di realizzazione fisica e procedurale degli investimenti e delle riforme.</a:t>
          </a:r>
        </a:p>
      </dsp:txBody>
      <dsp:txXfrm>
        <a:off x="8139374" y="4953808"/>
        <a:ext cx="3623629" cy="979424"/>
      </dsp:txXfrm>
    </dsp:sp>
    <dsp:sp modelId="{6AAD6628-2B0C-4F51-8F86-49491D9BBB2F}">
      <dsp:nvSpPr>
        <dsp:cNvPr id="0" name=""/>
        <dsp:cNvSpPr/>
      </dsp:nvSpPr>
      <dsp:spPr>
        <a:xfrm>
          <a:off x="10172607" y="1981198"/>
          <a:ext cx="1847942" cy="926177"/>
        </a:xfrm>
        <a:prstGeom prst="rect">
          <a:avLst/>
        </a:prstGeom>
        <a:gradFill rotWithShape="0">
          <a:gsLst>
            <a:gs pos="0">
              <a:schemeClr val="accent6">
                <a:hueOff val="0"/>
                <a:satOff val="0"/>
                <a:lumOff val="0"/>
                <a:alphaOff val="0"/>
                <a:tint val="65000"/>
                <a:shade val="92000"/>
                <a:satMod val="130000"/>
              </a:schemeClr>
            </a:gs>
            <a:gs pos="45000">
              <a:schemeClr val="accent6">
                <a:hueOff val="0"/>
                <a:satOff val="0"/>
                <a:lumOff val="0"/>
                <a:alphaOff val="0"/>
                <a:tint val="60000"/>
                <a:shade val="99000"/>
                <a:satMod val="120000"/>
              </a:schemeClr>
            </a:gs>
            <a:gs pos="100000">
              <a:schemeClr val="accent6">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t>Regioni, Province autonome e gli enti locali</a:t>
          </a:r>
        </a:p>
      </dsp:txBody>
      <dsp:txXfrm>
        <a:off x="10172607" y="1981198"/>
        <a:ext cx="1847942" cy="926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04008-FEF5-42D8-B166-C963C10A1F69}">
      <dsp:nvSpPr>
        <dsp:cNvPr id="0" name=""/>
        <dsp:cNvSpPr/>
      </dsp:nvSpPr>
      <dsp:spPr>
        <a:xfrm>
          <a:off x="2927583" y="2684589"/>
          <a:ext cx="2048448" cy="182897"/>
        </a:xfrm>
        <a:custGeom>
          <a:avLst/>
          <a:gdLst/>
          <a:ahLst/>
          <a:cxnLst/>
          <a:rect l="0" t="0" r="0" b="0"/>
          <a:pathLst>
            <a:path>
              <a:moveTo>
                <a:pt x="0" y="182897"/>
              </a:moveTo>
              <a:lnTo>
                <a:pt x="2048448" y="182897"/>
              </a:lnTo>
              <a:lnTo>
                <a:pt x="204844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D522C5-2A3E-49A5-9F33-2E5350A02825}">
      <dsp:nvSpPr>
        <dsp:cNvPr id="0" name=""/>
        <dsp:cNvSpPr/>
      </dsp:nvSpPr>
      <dsp:spPr>
        <a:xfrm>
          <a:off x="2927583" y="2867487"/>
          <a:ext cx="4096897" cy="1364772"/>
        </a:xfrm>
        <a:custGeom>
          <a:avLst/>
          <a:gdLst/>
          <a:ahLst/>
          <a:cxnLst/>
          <a:rect l="0" t="0" r="0" b="0"/>
          <a:pathLst>
            <a:path>
              <a:moveTo>
                <a:pt x="0" y="0"/>
              </a:moveTo>
              <a:lnTo>
                <a:pt x="3804262" y="0"/>
              </a:lnTo>
              <a:lnTo>
                <a:pt x="3804262" y="1364772"/>
              </a:lnTo>
              <a:lnTo>
                <a:pt x="4096897" y="136477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B26407-5B26-4936-AAA8-53F16733B05D}">
      <dsp:nvSpPr>
        <dsp:cNvPr id="0" name=""/>
        <dsp:cNvSpPr/>
      </dsp:nvSpPr>
      <dsp:spPr>
        <a:xfrm>
          <a:off x="2927583" y="2821767"/>
          <a:ext cx="4096897" cy="91440"/>
        </a:xfrm>
        <a:custGeom>
          <a:avLst/>
          <a:gdLst/>
          <a:ahLst/>
          <a:cxnLst/>
          <a:rect l="0" t="0" r="0" b="0"/>
          <a:pathLst>
            <a:path>
              <a:moveTo>
                <a:pt x="0" y="45720"/>
              </a:moveTo>
              <a:lnTo>
                <a:pt x="3804262" y="45720"/>
              </a:lnTo>
              <a:lnTo>
                <a:pt x="3804262" y="63378"/>
              </a:lnTo>
              <a:lnTo>
                <a:pt x="4096897" y="6337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0E2FD2-F569-4BBD-8238-FAECD4488C1F}">
      <dsp:nvSpPr>
        <dsp:cNvPr id="0" name=""/>
        <dsp:cNvSpPr/>
      </dsp:nvSpPr>
      <dsp:spPr>
        <a:xfrm>
          <a:off x="2927583" y="1520373"/>
          <a:ext cx="4096897" cy="1347113"/>
        </a:xfrm>
        <a:custGeom>
          <a:avLst/>
          <a:gdLst/>
          <a:ahLst/>
          <a:cxnLst/>
          <a:rect l="0" t="0" r="0" b="0"/>
          <a:pathLst>
            <a:path>
              <a:moveTo>
                <a:pt x="0" y="1347113"/>
              </a:moveTo>
              <a:lnTo>
                <a:pt x="3804262" y="1347113"/>
              </a:lnTo>
              <a:lnTo>
                <a:pt x="3804262" y="0"/>
              </a:lnTo>
              <a:lnTo>
                <a:pt x="4096897"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FBA30D-D454-43B7-B93D-0B53E599F53A}">
      <dsp:nvSpPr>
        <dsp:cNvPr id="0" name=""/>
        <dsp:cNvSpPr/>
      </dsp:nvSpPr>
      <dsp:spPr>
        <a:xfrm>
          <a:off x="1227" y="2421217"/>
          <a:ext cx="2926355" cy="892538"/>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t>Struttura di missione PNRR</a:t>
          </a:r>
        </a:p>
      </dsp:txBody>
      <dsp:txXfrm>
        <a:off x="1227" y="2421217"/>
        <a:ext cx="2926355" cy="892538"/>
      </dsp:txXfrm>
    </dsp:sp>
    <dsp:sp modelId="{0BE70DE7-DC04-4310-BA7F-E53BA481A2B8}">
      <dsp:nvSpPr>
        <dsp:cNvPr id="0" name=""/>
        <dsp:cNvSpPr/>
      </dsp:nvSpPr>
      <dsp:spPr>
        <a:xfrm>
          <a:off x="7024481" y="967664"/>
          <a:ext cx="3759635" cy="1105417"/>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0" i="0" u="sng" kern="1200" dirty="0"/>
            <a:t>Sv</a:t>
          </a:r>
          <a:r>
            <a:rPr lang="it-IT" sz="1200" b="0" i="0" kern="1200" dirty="0"/>
            <a:t>olge le interlocuzioni con la Commissione europea e costituisce il punto di contatto nazionale per l'attuazione del Piano, nonché per la verifica della coerenza dei risultati derivanti dall'attuazione del Piano rispetto agli obiettivi e ai traguardi concordati a livello europeo</a:t>
          </a:r>
          <a:endParaRPr lang="it-IT" sz="1200" kern="1200" dirty="0"/>
        </a:p>
      </dsp:txBody>
      <dsp:txXfrm>
        <a:off x="7024481" y="967664"/>
        <a:ext cx="3759635" cy="1105417"/>
      </dsp:txXfrm>
    </dsp:sp>
    <dsp:sp modelId="{14A0BE29-D658-4A5E-9B14-0980BF9DBA51}">
      <dsp:nvSpPr>
        <dsp:cNvPr id="0" name=""/>
        <dsp:cNvSpPr/>
      </dsp:nvSpPr>
      <dsp:spPr>
        <a:xfrm>
          <a:off x="7024481" y="2438876"/>
          <a:ext cx="3760659" cy="892538"/>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0" i="0" kern="1200" dirty="0"/>
            <a:t>In collaborazione con l'Ispettorato generale per il PNRR (del MEF) provvede alla definizione delle eventuali misure correttive ritenute necessarie</a:t>
          </a:r>
          <a:endParaRPr lang="it-IT" sz="1200" kern="1200" dirty="0"/>
        </a:p>
      </dsp:txBody>
      <dsp:txXfrm>
        <a:off x="7024481" y="2438876"/>
        <a:ext cx="3760659" cy="892538"/>
      </dsp:txXfrm>
    </dsp:sp>
    <dsp:sp modelId="{4D03B4B2-7F6A-485A-99A0-72218272E3A2}">
      <dsp:nvSpPr>
        <dsp:cNvPr id="0" name=""/>
        <dsp:cNvSpPr/>
      </dsp:nvSpPr>
      <dsp:spPr>
        <a:xfrm>
          <a:off x="7024481" y="3697209"/>
          <a:ext cx="3718549" cy="1070100"/>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0" i="0" kern="1200" dirty="0"/>
            <a:t>Sovraintende allo svolgimento dell'attività istruttoria per la formulazione delle proposte di aggiornamento ovvero di modifica del PNRR e, infine, assicura, in collaborazione con l'Ispettorato generale per il PNRR, le attività di comunicazione istituzionale e di pubblicità del PNRR.</a:t>
          </a:r>
          <a:endParaRPr lang="it-IT" sz="1200" kern="1200" dirty="0"/>
        </a:p>
      </dsp:txBody>
      <dsp:txXfrm>
        <a:off x="7024481" y="3697209"/>
        <a:ext cx="3718549" cy="1070100"/>
      </dsp:txXfrm>
    </dsp:sp>
    <dsp:sp modelId="{1434BC19-29F2-40E6-8F0E-E016DBF5743C}">
      <dsp:nvSpPr>
        <dsp:cNvPr id="0" name=""/>
        <dsp:cNvSpPr/>
      </dsp:nvSpPr>
      <dsp:spPr>
        <a:xfrm>
          <a:off x="3512854" y="1616970"/>
          <a:ext cx="2926355" cy="1067618"/>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1" i="0" kern="1200" dirty="0"/>
            <a:t>Supporta l’Autorità politica </a:t>
          </a:r>
          <a:r>
            <a:rPr lang="it-IT" sz="1200" b="0" i="0" kern="1200" dirty="0"/>
            <a:t>delegata (ovvero il Ministro per gli affari europei, il sud, le politiche di coesione e il PNRR) nelle funzioni d'indirizzo e coordinamento del Governo nell'attuazione del PNRR</a:t>
          </a:r>
          <a:endParaRPr lang="it-IT" sz="1200" kern="1200" dirty="0"/>
        </a:p>
      </dsp:txBody>
      <dsp:txXfrm>
        <a:off x="3512854" y="1616970"/>
        <a:ext cx="2926355" cy="10676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ACEA6-CC2D-43B6-9EC4-2A0A7A8ECA28}">
      <dsp:nvSpPr>
        <dsp:cNvPr id="0" name=""/>
        <dsp:cNvSpPr/>
      </dsp:nvSpPr>
      <dsp:spPr>
        <a:xfrm>
          <a:off x="6368305" y="2053433"/>
          <a:ext cx="4129617" cy="91440"/>
        </a:xfrm>
        <a:custGeom>
          <a:avLst/>
          <a:gdLst/>
          <a:ahLst/>
          <a:cxnLst/>
          <a:rect l="0" t="0" r="0" b="0"/>
          <a:pathLst>
            <a:path>
              <a:moveTo>
                <a:pt x="0" y="91742"/>
              </a:moveTo>
              <a:lnTo>
                <a:pt x="4129617" y="4572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673C6B-0FF2-47A0-8BE6-34110D63175B}">
      <dsp:nvSpPr>
        <dsp:cNvPr id="0" name=""/>
        <dsp:cNvSpPr/>
      </dsp:nvSpPr>
      <dsp:spPr>
        <a:xfrm>
          <a:off x="7074599" y="3429506"/>
          <a:ext cx="1554269" cy="520780"/>
        </a:xfrm>
        <a:custGeom>
          <a:avLst/>
          <a:gdLst/>
          <a:ahLst/>
          <a:cxnLst/>
          <a:rect l="0" t="0" r="0" b="0"/>
          <a:pathLst>
            <a:path>
              <a:moveTo>
                <a:pt x="0" y="0"/>
              </a:moveTo>
              <a:lnTo>
                <a:pt x="0" y="354897"/>
              </a:lnTo>
              <a:lnTo>
                <a:pt x="1554269" y="354897"/>
              </a:lnTo>
              <a:lnTo>
                <a:pt x="1554269" y="5207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002DE0-555D-45CE-8D21-6EE9F6D97F40}">
      <dsp:nvSpPr>
        <dsp:cNvPr id="0" name=""/>
        <dsp:cNvSpPr/>
      </dsp:nvSpPr>
      <dsp:spPr>
        <a:xfrm>
          <a:off x="5980312" y="3429506"/>
          <a:ext cx="1094286" cy="520780"/>
        </a:xfrm>
        <a:custGeom>
          <a:avLst/>
          <a:gdLst/>
          <a:ahLst/>
          <a:cxnLst/>
          <a:rect l="0" t="0" r="0" b="0"/>
          <a:pathLst>
            <a:path>
              <a:moveTo>
                <a:pt x="1094286" y="0"/>
              </a:moveTo>
              <a:lnTo>
                <a:pt x="1094286" y="354897"/>
              </a:lnTo>
              <a:lnTo>
                <a:pt x="0" y="354897"/>
              </a:lnTo>
              <a:lnTo>
                <a:pt x="0" y="5207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540333-04FE-46D9-96D2-F6CEA2C922EB}">
      <dsp:nvSpPr>
        <dsp:cNvPr id="0" name=""/>
        <dsp:cNvSpPr/>
      </dsp:nvSpPr>
      <dsp:spPr>
        <a:xfrm>
          <a:off x="6368305" y="2145176"/>
          <a:ext cx="706293" cy="520780"/>
        </a:xfrm>
        <a:custGeom>
          <a:avLst/>
          <a:gdLst/>
          <a:ahLst/>
          <a:cxnLst/>
          <a:rect l="0" t="0" r="0" b="0"/>
          <a:pathLst>
            <a:path>
              <a:moveTo>
                <a:pt x="0" y="0"/>
              </a:moveTo>
              <a:lnTo>
                <a:pt x="0" y="354897"/>
              </a:lnTo>
              <a:lnTo>
                <a:pt x="706293" y="354897"/>
              </a:lnTo>
              <a:lnTo>
                <a:pt x="706293" y="52078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D98E97-C6D5-4E63-8B8E-7D61329E9C67}">
      <dsp:nvSpPr>
        <dsp:cNvPr id="0" name=""/>
        <dsp:cNvSpPr/>
      </dsp:nvSpPr>
      <dsp:spPr>
        <a:xfrm>
          <a:off x="2114076" y="3334902"/>
          <a:ext cx="1217680" cy="520780"/>
        </a:xfrm>
        <a:custGeom>
          <a:avLst/>
          <a:gdLst/>
          <a:ahLst/>
          <a:cxnLst/>
          <a:rect l="0" t="0" r="0" b="0"/>
          <a:pathLst>
            <a:path>
              <a:moveTo>
                <a:pt x="0" y="0"/>
              </a:moveTo>
              <a:lnTo>
                <a:pt x="0" y="354897"/>
              </a:lnTo>
              <a:lnTo>
                <a:pt x="1217680" y="354897"/>
              </a:lnTo>
              <a:lnTo>
                <a:pt x="1217680" y="5207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37877-E237-4BF4-8CE8-519334B30335}">
      <dsp:nvSpPr>
        <dsp:cNvPr id="0" name=""/>
        <dsp:cNvSpPr/>
      </dsp:nvSpPr>
      <dsp:spPr>
        <a:xfrm>
          <a:off x="1019789" y="3334902"/>
          <a:ext cx="1094286" cy="520780"/>
        </a:xfrm>
        <a:custGeom>
          <a:avLst/>
          <a:gdLst/>
          <a:ahLst/>
          <a:cxnLst/>
          <a:rect l="0" t="0" r="0" b="0"/>
          <a:pathLst>
            <a:path>
              <a:moveTo>
                <a:pt x="1094286" y="0"/>
              </a:moveTo>
              <a:lnTo>
                <a:pt x="1094286" y="354897"/>
              </a:lnTo>
              <a:lnTo>
                <a:pt x="0" y="354897"/>
              </a:lnTo>
              <a:lnTo>
                <a:pt x="0" y="5207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B10761-A60C-456E-8760-D1973DF93344}">
      <dsp:nvSpPr>
        <dsp:cNvPr id="0" name=""/>
        <dsp:cNvSpPr/>
      </dsp:nvSpPr>
      <dsp:spPr>
        <a:xfrm>
          <a:off x="2114076" y="2145176"/>
          <a:ext cx="4254228" cy="520780"/>
        </a:xfrm>
        <a:custGeom>
          <a:avLst/>
          <a:gdLst/>
          <a:ahLst/>
          <a:cxnLst/>
          <a:rect l="0" t="0" r="0" b="0"/>
          <a:pathLst>
            <a:path>
              <a:moveTo>
                <a:pt x="4254228" y="0"/>
              </a:moveTo>
              <a:lnTo>
                <a:pt x="4254228" y="354897"/>
              </a:lnTo>
              <a:lnTo>
                <a:pt x="0" y="354897"/>
              </a:lnTo>
              <a:lnTo>
                <a:pt x="0" y="52078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47DDEC-F816-4BC2-96B8-76587B0B0CBA}">
      <dsp:nvSpPr>
        <dsp:cNvPr id="0" name=""/>
        <dsp:cNvSpPr/>
      </dsp:nvSpPr>
      <dsp:spPr>
        <a:xfrm>
          <a:off x="6322585" y="834022"/>
          <a:ext cx="91440" cy="520780"/>
        </a:xfrm>
        <a:custGeom>
          <a:avLst/>
          <a:gdLst/>
          <a:ahLst/>
          <a:cxnLst/>
          <a:rect l="0" t="0" r="0" b="0"/>
          <a:pathLst>
            <a:path>
              <a:moveTo>
                <a:pt x="45720" y="0"/>
              </a:moveTo>
              <a:lnTo>
                <a:pt x="45720" y="52078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32918-E06F-4F65-894E-545B27119F3E}">
      <dsp:nvSpPr>
        <dsp:cNvPr id="0" name=""/>
        <dsp:cNvSpPr/>
      </dsp:nvSpPr>
      <dsp:spPr>
        <a:xfrm>
          <a:off x="4925971" y="221941"/>
          <a:ext cx="2884666" cy="6120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B9A1F-9941-4927-B7D1-64B6AE7E5E34}">
      <dsp:nvSpPr>
        <dsp:cNvPr id="0" name=""/>
        <dsp:cNvSpPr/>
      </dsp:nvSpPr>
      <dsp:spPr>
        <a:xfrm>
          <a:off x="5124933" y="410954"/>
          <a:ext cx="2884666" cy="61208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b="1" kern="1200" dirty="0"/>
            <a:t>Presidenza del Consiglio Meloni</a:t>
          </a:r>
        </a:p>
      </dsp:txBody>
      <dsp:txXfrm>
        <a:off x="5142860" y="428881"/>
        <a:ext cx="2848812" cy="576227"/>
      </dsp:txXfrm>
    </dsp:sp>
    <dsp:sp modelId="{0EC03CE7-CCD6-47F5-BCCC-6F540787D125}">
      <dsp:nvSpPr>
        <dsp:cNvPr id="0" name=""/>
        <dsp:cNvSpPr/>
      </dsp:nvSpPr>
      <dsp:spPr>
        <a:xfrm>
          <a:off x="4887311" y="1354803"/>
          <a:ext cx="2961987" cy="79037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BA43E7-CD87-424A-B85D-63FE3E24AF8F}">
      <dsp:nvSpPr>
        <dsp:cNvPr id="0" name=""/>
        <dsp:cNvSpPr/>
      </dsp:nvSpPr>
      <dsp:spPr>
        <a:xfrm>
          <a:off x="5086272" y="1543816"/>
          <a:ext cx="2961987" cy="790372"/>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t>Struttura di missione per il PNRR</a:t>
          </a:r>
        </a:p>
        <a:p>
          <a:pPr marL="0" lvl="0" indent="0" algn="ctr" defTabSz="711200">
            <a:lnSpc>
              <a:spcPct val="90000"/>
            </a:lnSpc>
            <a:spcBef>
              <a:spcPct val="0"/>
            </a:spcBef>
            <a:spcAft>
              <a:spcPct val="35000"/>
            </a:spcAft>
            <a:buNone/>
          </a:pPr>
          <a:r>
            <a:rPr lang="it-IT" sz="1600" b="0" kern="1200" dirty="0"/>
            <a:t>Funzione di indirizzo e coordinamento</a:t>
          </a:r>
        </a:p>
      </dsp:txBody>
      <dsp:txXfrm>
        <a:off x="5109421" y="1566965"/>
        <a:ext cx="2915689" cy="744074"/>
      </dsp:txXfrm>
    </dsp:sp>
    <dsp:sp modelId="{A2C4CB13-CE1B-4EA2-A2AD-A2BEF0007BE9}">
      <dsp:nvSpPr>
        <dsp:cNvPr id="0" name=""/>
        <dsp:cNvSpPr/>
      </dsp:nvSpPr>
      <dsp:spPr>
        <a:xfrm>
          <a:off x="987300" y="2665957"/>
          <a:ext cx="2253552" cy="668945"/>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1D7EDA-90A3-4EE2-928A-AF827835C9CA}">
      <dsp:nvSpPr>
        <dsp:cNvPr id="0" name=""/>
        <dsp:cNvSpPr/>
      </dsp:nvSpPr>
      <dsp:spPr>
        <a:xfrm>
          <a:off x="1186261" y="2854970"/>
          <a:ext cx="2253552" cy="668945"/>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t>Cabina di Regia</a:t>
          </a:r>
        </a:p>
      </dsp:txBody>
      <dsp:txXfrm>
        <a:off x="1205854" y="2874563"/>
        <a:ext cx="2214366" cy="629759"/>
      </dsp:txXfrm>
    </dsp:sp>
    <dsp:sp modelId="{678FF3EB-5AD3-473E-A0D2-3AEB291E4699}">
      <dsp:nvSpPr>
        <dsp:cNvPr id="0" name=""/>
        <dsp:cNvSpPr/>
      </dsp:nvSpPr>
      <dsp:spPr>
        <a:xfrm>
          <a:off x="1070" y="3855683"/>
          <a:ext cx="2037438" cy="1376426"/>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1C934F-7532-4BDC-AE90-3217260B6243}">
      <dsp:nvSpPr>
        <dsp:cNvPr id="0" name=""/>
        <dsp:cNvSpPr/>
      </dsp:nvSpPr>
      <dsp:spPr>
        <a:xfrm>
          <a:off x="200031" y="4044696"/>
          <a:ext cx="2037438" cy="1376426"/>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400" kern="1200" dirty="0"/>
            <a:t>Assicura </a:t>
          </a:r>
          <a:r>
            <a:rPr lang="it-IT" sz="1400" b="0" i="0" kern="1200" dirty="0"/>
            <a:t>la cooperazione con il partenariato economico, sociale e territoriale </a:t>
          </a:r>
          <a:endParaRPr lang="it-IT" sz="1400" b="0" kern="1200" dirty="0"/>
        </a:p>
        <a:p>
          <a:pPr marL="0" lvl="0" algn="ctr" defTabSz="622300">
            <a:lnSpc>
              <a:spcPct val="90000"/>
            </a:lnSpc>
            <a:spcBef>
              <a:spcPct val="0"/>
            </a:spcBef>
            <a:spcAft>
              <a:spcPct val="35000"/>
            </a:spcAft>
            <a:buNone/>
          </a:pPr>
          <a:endParaRPr lang="it-IT" sz="1400" kern="1200" dirty="0"/>
        </a:p>
      </dsp:txBody>
      <dsp:txXfrm>
        <a:off x="240345" y="4085010"/>
        <a:ext cx="1956810" cy="1295798"/>
      </dsp:txXfrm>
    </dsp:sp>
    <dsp:sp modelId="{84EC631D-EE77-4C1E-89C3-078D7F7B327B}">
      <dsp:nvSpPr>
        <dsp:cNvPr id="0" name=""/>
        <dsp:cNvSpPr/>
      </dsp:nvSpPr>
      <dsp:spPr>
        <a:xfrm>
          <a:off x="2436431" y="3855683"/>
          <a:ext cx="1790650" cy="138482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A24DF5-5964-4EB9-BF2E-D3BEFE017D1F}">
      <dsp:nvSpPr>
        <dsp:cNvPr id="0" name=""/>
        <dsp:cNvSpPr/>
      </dsp:nvSpPr>
      <dsp:spPr>
        <a:xfrm>
          <a:off x="2635392" y="4044696"/>
          <a:ext cx="1790650" cy="138482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0" i="0" kern="1200" dirty="0"/>
            <a:t>Esercita poteri di indirizzo, impulso e coordinamento generale sull'attuazione degli interventi del PNRR.</a:t>
          </a:r>
          <a:endParaRPr lang="it-IT" sz="1400" kern="1200" dirty="0"/>
        </a:p>
      </dsp:txBody>
      <dsp:txXfrm>
        <a:off x="2675952" y="4085256"/>
        <a:ext cx="1709530" cy="1303709"/>
      </dsp:txXfrm>
    </dsp:sp>
    <dsp:sp modelId="{4527549A-7629-4374-BB23-0725BF558856}">
      <dsp:nvSpPr>
        <dsp:cNvPr id="0" name=""/>
        <dsp:cNvSpPr/>
      </dsp:nvSpPr>
      <dsp:spPr>
        <a:xfrm>
          <a:off x="6031554" y="2665957"/>
          <a:ext cx="2086090" cy="76354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4383F8-1239-4A75-85AE-0F76BDD5D3D5}">
      <dsp:nvSpPr>
        <dsp:cNvPr id="0" name=""/>
        <dsp:cNvSpPr/>
      </dsp:nvSpPr>
      <dsp:spPr>
        <a:xfrm>
          <a:off x="6230515" y="2854970"/>
          <a:ext cx="2086090" cy="763549"/>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t>Processo di concreta attuazione</a:t>
          </a:r>
        </a:p>
      </dsp:txBody>
      <dsp:txXfrm>
        <a:off x="6252879" y="2877334"/>
        <a:ext cx="2041362" cy="718821"/>
      </dsp:txXfrm>
    </dsp:sp>
    <dsp:sp modelId="{2C4EACF4-FAF5-4CE1-8BAF-549DBE4E1098}">
      <dsp:nvSpPr>
        <dsp:cNvPr id="0" name=""/>
        <dsp:cNvSpPr/>
      </dsp:nvSpPr>
      <dsp:spPr>
        <a:xfrm>
          <a:off x="4625004" y="3950287"/>
          <a:ext cx="2710615" cy="159567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8B38F2-4CD0-4F2C-9069-3B4A74050130}">
      <dsp:nvSpPr>
        <dsp:cNvPr id="0" name=""/>
        <dsp:cNvSpPr/>
      </dsp:nvSpPr>
      <dsp:spPr>
        <a:xfrm>
          <a:off x="4823965" y="4139300"/>
          <a:ext cx="2710615" cy="1595675"/>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dirty="0"/>
            <a:t>Amministrazioni centrali</a:t>
          </a:r>
          <a:r>
            <a:rPr lang="it-IT" sz="1400" kern="1200" dirty="0"/>
            <a:t>: che possono procedere con la riorganizzazione delle </a:t>
          </a:r>
          <a:r>
            <a:rPr lang="it-IT" sz="1400" i="1" kern="1200" dirty="0"/>
            <a:t>della struttura di livello dirigenziale generale ovvero dell'unità di missione di livello dirigenziale generale preposta all’attuazione del PNRR </a:t>
          </a:r>
          <a:endParaRPr lang="it-IT" sz="1400" kern="1200" dirty="0"/>
        </a:p>
      </dsp:txBody>
      <dsp:txXfrm>
        <a:off x="4870701" y="4186036"/>
        <a:ext cx="2617143" cy="1502203"/>
      </dsp:txXfrm>
    </dsp:sp>
    <dsp:sp modelId="{2DCBC7B3-638F-4B33-B752-34C91693E7B0}">
      <dsp:nvSpPr>
        <dsp:cNvPr id="0" name=""/>
        <dsp:cNvSpPr/>
      </dsp:nvSpPr>
      <dsp:spPr>
        <a:xfrm>
          <a:off x="7733542" y="3950287"/>
          <a:ext cx="1790650" cy="84503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784289-D4B0-4409-BB39-864C2CEC5279}">
      <dsp:nvSpPr>
        <dsp:cNvPr id="0" name=""/>
        <dsp:cNvSpPr/>
      </dsp:nvSpPr>
      <dsp:spPr>
        <a:xfrm>
          <a:off x="7932504" y="4139300"/>
          <a:ext cx="1790650" cy="845031"/>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dirty="0"/>
            <a:t>Enti Territoriali</a:t>
          </a:r>
        </a:p>
      </dsp:txBody>
      <dsp:txXfrm>
        <a:off x="7957254" y="4164050"/>
        <a:ext cx="1741150" cy="795531"/>
      </dsp:txXfrm>
    </dsp:sp>
    <dsp:sp modelId="{833C94B2-6D02-4BE4-B698-86BA148410D3}">
      <dsp:nvSpPr>
        <dsp:cNvPr id="0" name=""/>
        <dsp:cNvSpPr/>
      </dsp:nvSpPr>
      <dsp:spPr>
        <a:xfrm>
          <a:off x="9385364" y="2099153"/>
          <a:ext cx="2225116" cy="109965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30ABED-20A5-4539-917C-563B026D4589}">
      <dsp:nvSpPr>
        <dsp:cNvPr id="0" name=""/>
        <dsp:cNvSpPr/>
      </dsp:nvSpPr>
      <dsp:spPr>
        <a:xfrm>
          <a:off x="9584325" y="2288166"/>
          <a:ext cx="2225116" cy="1099653"/>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Supporta </a:t>
          </a:r>
          <a:r>
            <a:rPr lang="it-IT" sz="1400" b="0" i="0" kern="1200" dirty="0"/>
            <a:t>l'Autorità politica delegata (ovvero il Ministro per gli affari europei, il sud, le politiche di coesione e il PNRR) </a:t>
          </a:r>
          <a:endParaRPr lang="it-IT" sz="1400" kern="1200" dirty="0"/>
        </a:p>
      </dsp:txBody>
      <dsp:txXfrm>
        <a:off x="9616533" y="2320374"/>
        <a:ext cx="2160700" cy="1035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50DB4-578A-42AB-8893-E24B51F4A4C3}">
      <dsp:nvSpPr>
        <dsp:cNvPr id="0" name=""/>
        <dsp:cNvSpPr/>
      </dsp:nvSpPr>
      <dsp:spPr>
        <a:xfrm>
          <a:off x="9239184" y="3175335"/>
          <a:ext cx="299693" cy="1116384"/>
        </a:xfrm>
        <a:custGeom>
          <a:avLst/>
          <a:gdLst/>
          <a:ahLst/>
          <a:cxnLst/>
          <a:rect l="0" t="0" r="0" b="0"/>
          <a:pathLst>
            <a:path>
              <a:moveTo>
                <a:pt x="0" y="0"/>
              </a:moveTo>
              <a:lnTo>
                <a:pt x="0" y="1116384"/>
              </a:lnTo>
              <a:lnTo>
                <a:pt x="299693" y="1116384"/>
              </a:lnTo>
            </a:path>
          </a:pathLst>
        </a:custGeom>
        <a:noFill/>
        <a:ln w="15875"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F283FB-29BD-4CCE-971F-9664B6F69F00}">
      <dsp:nvSpPr>
        <dsp:cNvPr id="0" name=""/>
        <dsp:cNvSpPr/>
      </dsp:nvSpPr>
      <dsp:spPr>
        <a:xfrm>
          <a:off x="5520598" y="1756784"/>
          <a:ext cx="4517769" cy="419571"/>
        </a:xfrm>
        <a:custGeom>
          <a:avLst/>
          <a:gdLst/>
          <a:ahLst/>
          <a:cxnLst/>
          <a:rect l="0" t="0" r="0" b="0"/>
          <a:pathLst>
            <a:path>
              <a:moveTo>
                <a:pt x="0" y="0"/>
              </a:moveTo>
              <a:lnTo>
                <a:pt x="0" y="209785"/>
              </a:lnTo>
              <a:lnTo>
                <a:pt x="4517769" y="209785"/>
              </a:lnTo>
              <a:lnTo>
                <a:pt x="4517769" y="419571"/>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86FE04-951D-44BC-AB95-950FFB77C055}">
      <dsp:nvSpPr>
        <dsp:cNvPr id="0" name=""/>
        <dsp:cNvSpPr/>
      </dsp:nvSpPr>
      <dsp:spPr>
        <a:xfrm>
          <a:off x="5897898" y="3175335"/>
          <a:ext cx="341211" cy="1157652"/>
        </a:xfrm>
        <a:custGeom>
          <a:avLst/>
          <a:gdLst/>
          <a:ahLst/>
          <a:cxnLst/>
          <a:rect l="0" t="0" r="0" b="0"/>
          <a:pathLst>
            <a:path>
              <a:moveTo>
                <a:pt x="0" y="0"/>
              </a:moveTo>
              <a:lnTo>
                <a:pt x="0" y="1157652"/>
              </a:lnTo>
              <a:lnTo>
                <a:pt x="341211" y="1157652"/>
              </a:lnTo>
            </a:path>
          </a:pathLst>
        </a:custGeom>
        <a:noFill/>
        <a:ln w="15875"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1CD0BE-15F0-4265-9366-3A229D11C6C8}">
      <dsp:nvSpPr>
        <dsp:cNvPr id="0" name=""/>
        <dsp:cNvSpPr/>
      </dsp:nvSpPr>
      <dsp:spPr>
        <a:xfrm>
          <a:off x="5520598" y="1756784"/>
          <a:ext cx="1176483" cy="419571"/>
        </a:xfrm>
        <a:custGeom>
          <a:avLst/>
          <a:gdLst/>
          <a:ahLst/>
          <a:cxnLst/>
          <a:rect l="0" t="0" r="0" b="0"/>
          <a:pathLst>
            <a:path>
              <a:moveTo>
                <a:pt x="0" y="0"/>
              </a:moveTo>
              <a:lnTo>
                <a:pt x="0" y="209785"/>
              </a:lnTo>
              <a:lnTo>
                <a:pt x="1176483" y="209785"/>
              </a:lnTo>
              <a:lnTo>
                <a:pt x="1176483" y="419571"/>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F3E6A3-45D6-4864-96DA-A34DEAB12FB6}">
      <dsp:nvSpPr>
        <dsp:cNvPr id="0" name=""/>
        <dsp:cNvSpPr/>
      </dsp:nvSpPr>
      <dsp:spPr>
        <a:xfrm>
          <a:off x="2848191" y="3175335"/>
          <a:ext cx="396237" cy="1143826"/>
        </a:xfrm>
        <a:custGeom>
          <a:avLst/>
          <a:gdLst/>
          <a:ahLst/>
          <a:cxnLst/>
          <a:rect l="0" t="0" r="0" b="0"/>
          <a:pathLst>
            <a:path>
              <a:moveTo>
                <a:pt x="0" y="0"/>
              </a:moveTo>
              <a:lnTo>
                <a:pt x="0" y="1143826"/>
              </a:lnTo>
              <a:lnTo>
                <a:pt x="396237" y="1143826"/>
              </a:lnTo>
            </a:path>
          </a:pathLst>
        </a:custGeom>
        <a:noFill/>
        <a:ln w="15875"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20BFB-1C86-467D-8484-B9E1E4051342}">
      <dsp:nvSpPr>
        <dsp:cNvPr id="0" name=""/>
        <dsp:cNvSpPr/>
      </dsp:nvSpPr>
      <dsp:spPr>
        <a:xfrm>
          <a:off x="3904824" y="1756784"/>
          <a:ext cx="1615774" cy="419571"/>
        </a:xfrm>
        <a:custGeom>
          <a:avLst/>
          <a:gdLst/>
          <a:ahLst/>
          <a:cxnLst/>
          <a:rect l="0" t="0" r="0" b="0"/>
          <a:pathLst>
            <a:path>
              <a:moveTo>
                <a:pt x="1615774" y="0"/>
              </a:moveTo>
              <a:lnTo>
                <a:pt x="1615774" y="209785"/>
              </a:lnTo>
              <a:lnTo>
                <a:pt x="0" y="209785"/>
              </a:lnTo>
              <a:lnTo>
                <a:pt x="0" y="419571"/>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32C6E6-0FF6-4DE9-90F4-1064258BEC87}">
      <dsp:nvSpPr>
        <dsp:cNvPr id="0" name=""/>
        <dsp:cNvSpPr/>
      </dsp:nvSpPr>
      <dsp:spPr>
        <a:xfrm>
          <a:off x="219910" y="3175335"/>
          <a:ext cx="324091" cy="1158661"/>
        </a:xfrm>
        <a:custGeom>
          <a:avLst/>
          <a:gdLst/>
          <a:ahLst/>
          <a:cxnLst/>
          <a:rect l="0" t="0" r="0" b="0"/>
          <a:pathLst>
            <a:path>
              <a:moveTo>
                <a:pt x="0" y="0"/>
              </a:moveTo>
              <a:lnTo>
                <a:pt x="0" y="1158661"/>
              </a:lnTo>
              <a:lnTo>
                <a:pt x="324091" y="1158661"/>
              </a:lnTo>
            </a:path>
          </a:pathLst>
        </a:custGeom>
        <a:noFill/>
        <a:ln w="15875"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9645EE-8FD9-4281-9938-D306A943DD3A}">
      <dsp:nvSpPr>
        <dsp:cNvPr id="0" name=""/>
        <dsp:cNvSpPr/>
      </dsp:nvSpPr>
      <dsp:spPr>
        <a:xfrm>
          <a:off x="1084155" y="1756784"/>
          <a:ext cx="4436442" cy="419571"/>
        </a:xfrm>
        <a:custGeom>
          <a:avLst/>
          <a:gdLst/>
          <a:ahLst/>
          <a:cxnLst/>
          <a:rect l="0" t="0" r="0" b="0"/>
          <a:pathLst>
            <a:path>
              <a:moveTo>
                <a:pt x="4436442" y="0"/>
              </a:moveTo>
              <a:lnTo>
                <a:pt x="4436442" y="209785"/>
              </a:lnTo>
              <a:lnTo>
                <a:pt x="0" y="209785"/>
              </a:lnTo>
              <a:lnTo>
                <a:pt x="0" y="419571"/>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90F3D2-E56F-40DD-B196-0381B58AA7D0}">
      <dsp:nvSpPr>
        <dsp:cNvPr id="0" name=""/>
        <dsp:cNvSpPr/>
      </dsp:nvSpPr>
      <dsp:spPr>
        <a:xfrm>
          <a:off x="4521618" y="757804"/>
          <a:ext cx="1997958" cy="99897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accent2"/>
              </a:solidFill>
            </a:rPr>
            <a:t>Gli elementi di debolezza: </a:t>
          </a:r>
        </a:p>
        <a:p>
          <a:pPr marL="0" lvl="0" indent="0" algn="ctr" defTabSz="711200">
            <a:lnSpc>
              <a:spcPct val="90000"/>
            </a:lnSpc>
            <a:spcBef>
              <a:spcPct val="0"/>
            </a:spcBef>
            <a:spcAft>
              <a:spcPct val="35000"/>
            </a:spcAft>
            <a:buNone/>
          </a:pPr>
          <a:r>
            <a:rPr lang="it-IT" sz="1600" b="1" kern="1200" dirty="0">
              <a:solidFill>
                <a:schemeClr val="accent2"/>
              </a:solidFill>
            </a:rPr>
            <a:t>4 categorie</a:t>
          </a:r>
        </a:p>
      </dsp:txBody>
      <dsp:txXfrm>
        <a:off x="4521618" y="757804"/>
        <a:ext cx="1997958" cy="998979"/>
      </dsp:txXfrm>
    </dsp:sp>
    <dsp:sp modelId="{E7D54204-2A3E-4217-A42E-E950098EA079}">
      <dsp:nvSpPr>
        <dsp:cNvPr id="0" name=""/>
        <dsp:cNvSpPr/>
      </dsp:nvSpPr>
      <dsp:spPr>
        <a:xfrm>
          <a:off x="3849" y="2176355"/>
          <a:ext cx="2160612" cy="99897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1- Eventi e circostanze oggettive: aumento costi e/o scarsità dei materiali </a:t>
          </a:r>
        </a:p>
        <a:p>
          <a:pPr marL="0" lvl="0" indent="0" algn="ctr" defTabSz="466725">
            <a:lnSpc>
              <a:spcPct val="90000"/>
            </a:lnSpc>
            <a:spcBef>
              <a:spcPct val="0"/>
            </a:spcBef>
            <a:spcAft>
              <a:spcPct val="35000"/>
            </a:spcAft>
            <a:buNone/>
          </a:pPr>
          <a:r>
            <a:rPr lang="it-IT" sz="1050" b="1" kern="1200" dirty="0">
              <a:solidFill>
                <a:schemeClr val="accent2"/>
              </a:solidFill>
            </a:rPr>
            <a:t>23 investimenti/0 riforme</a:t>
          </a:r>
        </a:p>
      </dsp:txBody>
      <dsp:txXfrm>
        <a:off x="3849" y="2176355"/>
        <a:ext cx="2160612" cy="998979"/>
      </dsp:txXfrm>
    </dsp:sp>
    <dsp:sp modelId="{7AECBCDB-F351-482A-8C6F-B7D2AB6007A7}">
      <dsp:nvSpPr>
        <dsp:cNvPr id="0" name=""/>
        <dsp:cNvSpPr/>
      </dsp:nvSpPr>
      <dsp:spPr>
        <a:xfrm>
          <a:off x="544002" y="3594906"/>
          <a:ext cx="2267423" cy="147817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Principalmente aumento dei prezzi, interruzione delle catene di approvvigionamento e scarsità dei materiali, verificatisi già a partire dalla seconda metà del 2021 e intensificatisi a seguito dell’invasione russa dell’Ucraina.</a:t>
          </a:r>
        </a:p>
      </dsp:txBody>
      <dsp:txXfrm>
        <a:off x="544002" y="3594906"/>
        <a:ext cx="2267423" cy="1478179"/>
      </dsp:txXfrm>
    </dsp:sp>
    <dsp:sp modelId="{B7BA170D-D3B8-46FF-8219-950A7EC956DD}">
      <dsp:nvSpPr>
        <dsp:cNvPr id="0" name=""/>
        <dsp:cNvSpPr/>
      </dsp:nvSpPr>
      <dsp:spPr>
        <a:xfrm>
          <a:off x="2584033" y="2176355"/>
          <a:ext cx="2641581" cy="99897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2- Eventi e circostanze oggettive: squilibrio offerta/domanda, investimenti non attrattivi, impreparazione del tessuto produttivo </a:t>
          </a:r>
        </a:p>
        <a:p>
          <a:pPr marL="0" lvl="0" indent="0" algn="ctr" defTabSz="466725">
            <a:lnSpc>
              <a:spcPct val="90000"/>
            </a:lnSpc>
            <a:spcBef>
              <a:spcPct val="0"/>
            </a:spcBef>
            <a:spcAft>
              <a:spcPct val="35000"/>
            </a:spcAft>
            <a:buNone/>
          </a:pPr>
          <a:r>
            <a:rPr lang="it-IT" sz="1050" b="1" kern="1200" dirty="0">
              <a:solidFill>
                <a:schemeClr val="accent2"/>
              </a:solidFill>
            </a:rPr>
            <a:t>40 investimenti/ 1 riforma</a:t>
          </a:r>
        </a:p>
      </dsp:txBody>
      <dsp:txXfrm>
        <a:off x="2584033" y="2176355"/>
        <a:ext cx="2641581" cy="998979"/>
      </dsp:txXfrm>
    </dsp:sp>
    <dsp:sp modelId="{CA669FC4-C745-47CB-ACAD-9D169D728E07}">
      <dsp:nvSpPr>
        <dsp:cNvPr id="0" name=""/>
        <dsp:cNvSpPr/>
      </dsp:nvSpPr>
      <dsp:spPr>
        <a:xfrm>
          <a:off x="3244428" y="3594906"/>
          <a:ext cx="2533591" cy="1448510"/>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Questa categoria ricomprende una serie di fenomeni piuttosto eterogenei, ma non di diretta responsabilità delle Amministrazioni titolari. Ad esempio: squilibrio tra domanda ed offerta nell’ambito delle gare, carenza di manodopera, ritardo nello sviluppo di alcune filiere.</a:t>
          </a:r>
        </a:p>
      </dsp:txBody>
      <dsp:txXfrm>
        <a:off x="3244428" y="3594906"/>
        <a:ext cx="2533591" cy="1448510"/>
      </dsp:txXfrm>
    </dsp:sp>
    <dsp:sp modelId="{58CDA9D0-9EA7-4379-8F16-B0106E4F7C23}">
      <dsp:nvSpPr>
        <dsp:cNvPr id="0" name=""/>
        <dsp:cNvSpPr/>
      </dsp:nvSpPr>
      <dsp:spPr>
        <a:xfrm>
          <a:off x="5698102" y="2176355"/>
          <a:ext cx="1997958" cy="99897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3- Difficoltà normative, amministrative e gestionali</a:t>
          </a:r>
        </a:p>
        <a:p>
          <a:pPr marL="0" lvl="0" indent="0" algn="ctr" defTabSz="466725">
            <a:lnSpc>
              <a:spcPct val="90000"/>
            </a:lnSpc>
            <a:spcBef>
              <a:spcPct val="0"/>
            </a:spcBef>
            <a:spcAft>
              <a:spcPct val="35000"/>
            </a:spcAft>
            <a:buNone/>
          </a:pPr>
          <a:r>
            <a:rPr lang="it-IT" sz="1050" b="1" kern="1200" dirty="0">
              <a:solidFill>
                <a:schemeClr val="accent2"/>
              </a:solidFill>
            </a:rPr>
            <a:t>59 investimenti/ 15 riforme</a:t>
          </a:r>
        </a:p>
      </dsp:txBody>
      <dsp:txXfrm>
        <a:off x="5698102" y="2176355"/>
        <a:ext cx="1997958" cy="998979"/>
      </dsp:txXfrm>
    </dsp:sp>
    <dsp:sp modelId="{9AE0952F-3D08-44B2-A8F8-CD32CA5BBF91}">
      <dsp:nvSpPr>
        <dsp:cNvPr id="0" name=""/>
        <dsp:cNvSpPr/>
      </dsp:nvSpPr>
      <dsp:spPr>
        <a:xfrm>
          <a:off x="6239109" y="3562789"/>
          <a:ext cx="2921715" cy="1540396"/>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Pluralità di elementi di debolezza connessi, ad esempio: all’inefficiente gestione delle risorse e dei processi; alla complessità delle pratiche per l’accesso ai fondi PNRR; ai ritardi cumulati nella espressione di pareri e nel rilascio di autorizzazioni da parte di autorità pubbliche nazionali e locali; al mancato coordinamento tra più soggetti attuatori; all’inadeguatezza dei sistemi di monitoraggio della realizzazione delle opere.</a:t>
          </a:r>
        </a:p>
      </dsp:txBody>
      <dsp:txXfrm>
        <a:off x="6239109" y="3562789"/>
        <a:ext cx="2921715" cy="1540396"/>
      </dsp:txXfrm>
    </dsp:sp>
    <dsp:sp modelId="{AC1837AC-64F3-4F5E-A535-01F00849F1F2}">
      <dsp:nvSpPr>
        <dsp:cNvPr id="0" name=""/>
        <dsp:cNvSpPr/>
      </dsp:nvSpPr>
      <dsp:spPr>
        <a:xfrm>
          <a:off x="9039388" y="2176355"/>
          <a:ext cx="1997958" cy="99897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b="1" kern="1200" dirty="0"/>
            <a:t>4- Ridefinizione degli impegni nel </a:t>
          </a:r>
          <a:r>
            <a:rPr lang="it-IT" sz="1000" b="1" kern="1200" dirty="0" err="1"/>
            <a:t>Council</a:t>
          </a:r>
          <a:r>
            <a:rPr lang="it-IT" sz="1000" b="1" kern="1200" dirty="0"/>
            <a:t> </a:t>
          </a:r>
          <a:r>
            <a:rPr lang="it-IT" sz="1000" b="1" kern="1200" dirty="0" err="1"/>
            <a:t>Implementing</a:t>
          </a:r>
          <a:r>
            <a:rPr lang="it-IT" sz="1000" b="1" kern="1200" dirty="0"/>
            <a:t> </a:t>
          </a:r>
          <a:r>
            <a:rPr lang="it-IT" sz="1000" b="1" kern="1200" dirty="0" err="1"/>
            <a:t>Decision</a:t>
          </a:r>
          <a:r>
            <a:rPr lang="it-IT" sz="1000" b="1" kern="1200" dirty="0"/>
            <a:t> e negli </a:t>
          </a:r>
          <a:r>
            <a:rPr lang="it-IT" sz="1000" b="1" kern="1200" dirty="0" err="1"/>
            <a:t>Operational</a:t>
          </a:r>
          <a:r>
            <a:rPr lang="it-IT" sz="1000" b="1" kern="1200" dirty="0"/>
            <a:t> </a:t>
          </a:r>
          <a:r>
            <a:rPr lang="it-IT" sz="1000" b="1" kern="1200" dirty="0" err="1"/>
            <a:t>Arrangements</a:t>
          </a:r>
          <a:endParaRPr lang="it-IT" sz="1000" b="1" kern="1200" dirty="0"/>
        </a:p>
        <a:p>
          <a:pPr marL="0" lvl="0" indent="0" algn="ctr" defTabSz="444500">
            <a:lnSpc>
              <a:spcPct val="90000"/>
            </a:lnSpc>
            <a:spcBef>
              <a:spcPct val="0"/>
            </a:spcBef>
            <a:spcAft>
              <a:spcPct val="35000"/>
            </a:spcAft>
            <a:buNone/>
          </a:pPr>
          <a:r>
            <a:rPr lang="it-IT" sz="1000" b="1" kern="1200" dirty="0">
              <a:solidFill>
                <a:schemeClr val="accent2"/>
              </a:solidFill>
            </a:rPr>
            <a:t>44 investimenti/ 2 riforme </a:t>
          </a:r>
        </a:p>
      </dsp:txBody>
      <dsp:txXfrm>
        <a:off x="9039388" y="2176355"/>
        <a:ext cx="1997958" cy="998979"/>
      </dsp:txXfrm>
    </dsp:sp>
    <dsp:sp modelId="{9713F679-B775-4420-B39D-B122ED8C2123}">
      <dsp:nvSpPr>
        <dsp:cNvPr id="0" name=""/>
        <dsp:cNvSpPr/>
      </dsp:nvSpPr>
      <dsp:spPr>
        <a:xfrm>
          <a:off x="9538878" y="3594906"/>
          <a:ext cx="2360748" cy="1393626"/>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Ricomprende quelle difficoltà attuative generate, secondo la Relazione, da refusi ed errori di traduzione della </a:t>
          </a:r>
          <a:r>
            <a:rPr lang="it-IT" sz="1000" kern="1200" dirty="0" err="1"/>
            <a:t>Council</a:t>
          </a:r>
          <a:r>
            <a:rPr lang="it-IT" sz="1000" kern="1200" dirty="0"/>
            <a:t> </a:t>
          </a:r>
          <a:r>
            <a:rPr lang="it-IT" sz="1000" kern="1200" dirty="0" err="1"/>
            <a:t>Implementing</a:t>
          </a:r>
          <a:r>
            <a:rPr lang="it-IT" sz="1000" kern="1200" dirty="0"/>
            <a:t> </a:t>
          </a:r>
          <a:r>
            <a:rPr lang="it-IT" sz="1000" kern="1200" dirty="0" err="1"/>
            <a:t>Decision</a:t>
          </a:r>
          <a:r>
            <a:rPr lang="it-IT" sz="1000" kern="1200" dirty="0"/>
            <a:t> </a:t>
          </a:r>
          <a:r>
            <a:rPr lang="it-IT" sz="1000" b="1" kern="1200" dirty="0"/>
            <a:t>(CID</a:t>
          </a:r>
          <a:r>
            <a:rPr lang="it-IT" sz="1000" kern="1200" dirty="0"/>
            <a:t>) e degli </a:t>
          </a:r>
          <a:r>
            <a:rPr lang="it-IT" sz="1000" kern="1200" dirty="0" err="1"/>
            <a:t>Operational</a:t>
          </a:r>
          <a:r>
            <a:rPr lang="it-IT" sz="1000" kern="1200" dirty="0"/>
            <a:t> </a:t>
          </a:r>
          <a:r>
            <a:rPr lang="it-IT" sz="1000" kern="1200" dirty="0" err="1"/>
            <a:t>Arrangements</a:t>
          </a:r>
          <a:r>
            <a:rPr lang="it-IT" sz="1000" kern="1200" dirty="0"/>
            <a:t> </a:t>
          </a:r>
          <a:r>
            <a:rPr lang="it-IT" sz="1000" b="1" kern="1200" dirty="0"/>
            <a:t>(OA)</a:t>
          </a:r>
        </a:p>
      </dsp:txBody>
      <dsp:txXfrm>
        <a:off x="9538878" y="3594906"/>
        <a:ext cx="2360748" cy="13936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30EF7-1E25-4C53-8D82-FAF102DF0E1A}">
      <dsp:nvSpPr>
        <dsp:cNvPr id="0" name=""/>
        <dsp:cNvSpPr/>
      </dsp:nvSpPr>
      <dsp:spPr>
        <a:xfrm>
          <a:off x="533" y="741863"/>
          <a:ext cx="2925678" cy="2925678"/>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61010" tIns="22860" rIns="161010"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Modifiche formali</a:t>
          </a:r>
        </a:p>
      </dsp:txBody>
      <dsp:txXfrm>
        <a:off x="428989" y="1170319"/>
        <a:ext cx="2068766" cy="2068766"/>
      </dsp:txXfrm>
    </dsp:sp>
    <dsp:sp modelId="{897D77C6-6305-49B8-B87C-79C7D4B016F1}">
      <dsp:nvSpPr>
        <dsp:cNvPr id="0" name=""/>
        <dsp:cNvSpPr/>
      </dsp:nvSpPr>
      <dsp:spPr>
        <a:xfrm>
          <a:off x="2341076" y="741863"/>
          <a:ext cx="3059176" cy="2925678"/>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61010" tIns="22860" rIns="161010"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Modifiche </a:t>
          </a:r>
        </a:p>
        <a:p>
          <a:pPr marL="0" lvl="0" indent="0" algn="ctr" defTabSz="800100">
            <a:lnSpc>
              <a:spcPct val="90000"/>
            </a:lnSpc>
            <a:spcBef>
              <a:spcPct val="0"/>
            </a:spcBef>
            <a:spcAft>
              <a:spcPct val="35000"/>
            </a:spcAft>
            <a:buNone/>
          </a:pPr>
          <a:r>
            <a:rPr lang="it-IT" sz="1800" b="1" kern="1200" dirty="0"/>
            <a:t>e riprogrammazioni</a:t>
          </a:r>
        </a:p>
      </dsp:txBody>
      <dsp:txXfrm>
        <a:off x="2789082" y="1170319"/>
        <a:ext cx="2163164" cy="2068766"/>
      </dsp:txXfrm>
    </dsp:sp>
    <dsp:sp modelId="{ECCEAA9A-2BEC-437A-AECC-8E3690986B3E}">
      <dsp:nvSpPr>
        <dsp:cNvPr id="0" name=""/>
        <dsp:cNvSpPr/>
      </dsp:nvSpPr>
      <dsp:spPr>
        <a:xfrm>
          <a:off x="4815117" y="741863"/>
          <a:ext cx="2925678" cy="2925678"/>
        </a:xfrm>
        <a:prstGeom prst="ellipse">
          <a:avLst/>
        </a:prstGeom>
        <a:gradFill rotWithShape="0">
          <a:gsLst>
            <a:gs pos="0">
              <a:schemeClr val="accent1">
                <a:alpha val="50000"/>
                <a:hueOff val="0"/>
                <a:satOff val="0"/>
                <a:lumOff val="0"/>
                <a:alphaOff val="0"/>
                <a:tint val="65000"/>
                <a:shade val="92000"/>
                <a:satMod val="130000"/>
              </a:schemeClr>
            </a:gs>
            <a:gs pos="45000">
              <a:schemeClr val="accent1">
                <a:alpha val="50000"/>
                <a:hueOff val="0"/>
                <a:satOff val="0"/>
                <a:lumOff val="0"/>
                <a:alphaOff val="0"/>
                <a:tint val="60000"/>
                <a:shade val="99000"/>
                <a:satMod val="120000"/>
              </a:schemeClr>
            </a:gs>
            <a:gs pos="100000">
              <a:schemeClr val="accent1">
                <a:alpha val="5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61010" tIns="22860" rIns="161010"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Definanziamento</a:t>
          </a:r>
        </a:p>
      </dsp:txBody>
      <dsp:txXfrm>
        <a:off x="5243573" y="1170319"/>
        <a:ext cx="2068766" cy="20687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2B7A2-295B-4786-937D-5FA5113ADDAF}">
      <dsp:nvSpPr>
        <dsp:cNvPr id="0" name=""/>
        <dsp:cNvSpPr/>
      </dsp:nvSpPr>
      <dsp:spPr>
        <a:xfrm>
          <a:off x="8024915" y="2490754"/>
          <a:ext cx="91440" cy="463746"/>
        </a:xfrm>
        <a:custGeom>
          <a:avLst/>
          <a:gdLst/>
          <a:ahLst/>
          <a:cxnLst/>
          <a:rect l="0" t="0" r="0" b="0"/>
          <a:pathLst>
            <a:path>
              <a:moveTo>
                <a:pt x="45720" y="0"/>
              </a:moveTo>
              <a:lnTo>
                <a:pt x="45720" y="4637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3163F8-BABC-4D78-B3C4-DE90055707BC}">
      <dsp:nvSpPr>
        <dsp:cNvPr id="0" name=""/>
        <dsp:cNvSpPr/>
      </dsp:nvSpPr>
      <dsp:spPr>
        <a:xfrm>
          <a:off x="5147305" y="1014473"/>
          <a:ext cx="2923329" cy="463746"/>
        </a:xfrm>
        <a:custGeom>
          <a:avLst/>
          <a:gdLst/>
          <a:ahLst/>
          <a:cxnLst/>
          <a:rect l="0" t="0" r="0" b="0"/>
          <a:pathLst>
            <a:path>
              <a:moveTo>
                <a:pt x="0" y="0"/>
              </a:moveTo>
              <a:lnTo>
                <a:pt x="0" y="316029"/>
              </a:lnTo>
              <a:lnTo>
                <a:pt x="2923329" y="316029"/>
              </a:lnTo>
              <a:lnTo>
                <a:pt x="2923329" y="46374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1A4FA4-CED6-4881-936A-A71DE9A22846}">
      <dsp:nvSpPr>
        <dsp:cNvPr id="0" name=""/>
        <dsp:cNvSpPr/>
      </dsp:nvSpPr>
      <dsp:spPr>
        <a:xfrm>
          <a:off x="6076028" y="2490754"/>
          <a:ext cx="91440" cy="463746"/>
        </a:xfrm>
        <a:custGeom>
          <a:avLst/>
          <a:gdLst/>
          <a:ahLst/>
          <a:cxnLst/>
          <a:rect l="0" t="0" r="0" b="0"/>
          <a:pathLst>
            <a:path>
              <a:moveTo>
                <a:pt x="45720" y="0"/>
              </a:moveTo>
              <a:lnTo>
                <a:pt x="45720" y="4637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17916A-8151-4DB6-93E4-37E0ACB599EC}">
      <dsp:nvSpPr>
        <dsp:cNvPr id="0" name=""/>
        <dsp:cNvSpPr/>
      </dsp:nvSpPr>
      <dsp:spPr>
        <a:xfrm>
          <a:off x="5147305" y="1014473"/>
          <a:ext cx="974443" cy="463746"/>
        </a:xfrm>
        <a:custGeom>
          <a:avLst/>
          <a:gdLst/>
          <a:ahLst/>
          <a:cxnLst/>
          <a:rect l="0" t="0" r="0" b="0"/>
          <a:pathLst>
            <a:path>
              <a:moveTo>
                <a:pt x="0" y="0"/>
              </a:moveTo>
              <a:lnTo>
                <a:pt x="0" y="316029"/>
              </a:lnTo>
              <a:lnTo>
                <a:pt x="974443" y="316029"/>
              </a:lnTo>
              <a:lnTo>
                <a:pt x="974443" y="46374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DD4BC1-D5F9-4702-9866-3298274886A6}">
      <dsp:nvSpPr>
        <dsp:cNvPr id="0" name=""/>
        <dsp:cNvSpPr/>
      </dsp:nvSpPr>
      <dsp:spPr>
        <a:xfrm>
          <a:off x="4172861" y="1014473"/>
          <a:ext cx="974443" cy="463746"/>
        </a:xfrm>
        <a:custGeom>
          <a:avLst/>
          <a:gdLst/>
          <a:ahLst/>
          <a:cxnLst/>
          <a:rect l="0" t="0" r="0" b="0"/>
          <a:pathLst>
            <a:path>
              <a:moveTo>
                <a:pt x="974443" y="0"/>
              </a:moveTo>
              <a:lnTo>
                <a:pt x="974443" y="316029"/>
              </a:lnTo>
              <a:lnTo>
                <a:pt x="0" y="316029"/>
              </a:lnTo>
              <a:lnTo>
                <a:pt x="0" y="46374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89A14-4830-414B-84B9-8CCB1750181B}">
      <dsp:nvSpPr>
        <dsp:cNvPr id="0" name=""/>
        <dsp:cNvSpPr/>
      </dsp:nvSpPr>
      <dsp:spPr>
        <a:xfrm>
          <a:off x="2178255" y="2490754"/>
          <a:ext cx="91440" cy="463746"/>
        </a:xfrm>
        <a:custGeom>
          <a:avLst/>
          <a:gdLst/>
          <a:ahLst/>
          <a:cxnLst/>
          <a:rect l="0" t="0" r="0" b="0"/>
          <a:pathLst>
            <a:path>
              <a:moveTo>
                <a:pt x="45720" y="0"/>
              </a:moveTo>
              <a:lnTo>
                <a:pt x="45720" y="46374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E1416C-9367-4579-AA4A-0C8797D3B09A}">
      <dsp:nvSpPr>
        <dsp:cNvPr id="0" name=""/>
        <dsp:cNvSpPr/>
      </dsp:nvSpPr>
      <dsp:spPr>
        <a:xfrm>
          <a:off x="2223975" y="1014473"/>
          <a:ext cx="2923329" cy="463746"/>
        </a:xfrm>
        <a:custGeom>
          <a:avLst/>
          <a:gdLst/>
          <a:ahLst/>
          <a:cxnLst/>
          <a:rect l="0" t="0" r="0" b="0"/>
          <a:pathLst>
            <a:path>
              <a:moveTo>
                <a:pt x="2923329" y="0"/>
              </a:moveTo>
              <a:lnTo>
                <a:pt x="2923329" y="316029"/>
              </a:lnTo>
              <a:lnTo>
                <a:pt x="0" y="316029"/>
              </a:lnTo>
              <a:lnTo>
                <a:pt x="0" y="46374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D0663E-6F38-48CD-BCBE-5CF0FC0E0A4C}">
      <dsp:nvSpPr>
        <dsp:cNvPr id="0" name=""/>
        <dsp:cNvSpPr/>
      </dsp:nvSpPr>
      <dsp:spPr>
        <a:xfrm>
          <a:off x="4350033" y="1937"/>
          <a:ext cx="1594543" cy="1012535"/>
        </a:xfrm>
        <a:prstGeom prst="roundRect">
          <a:avLst>
            <a:gd name="adj" fmla="val 10000"/>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14A59BC-8E2D-4F79-8F2B-732CA60C250F}">
      <dsp:nvSpPr>
        <dsp:cNvPr id="0" name=""/>
        <dsp:cNvSpPr/>
      </dsp:nvSpPr>
      <dsp:spPr>
        <a:xfrm>
          <a:off x="4527204" y="170250"/>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Definanziamento</a:t>
          </a:r>
        </a:p>
        <a:p>
          <a:pPr marL="0" lvl="0" indent="0" algn="ctr" defTabSz="533400">
            <a:lnSpc>
              <a:spcPct val="90000"/>
            </a:lnSpc>
            <a:spcBef>
              <a:spcPct val="0"/>
            </a:spcBef>
            <a:spcAft>
              <a:spcPct val="35000"/>
            </a:spcAft>
            <a:buNone/>
          </a:pPr>
          <a:r>
            <a:rPr lang="it-IT" sz="1200" i="1" kern="1200" dirty="0"/>
            <a:t>Le cause</a:t>
          </a:r>
        </a:p>
      </dsp:txBody>
      <dsp:txXfrm>
        <a:off x="4556860" y="199906"/>
        <a:ext cx="1535231" cy="953223"/>
      </dsp:txXfrm>
    </dsp:sp>
    <dsp:sp modelId="{DF76E3C9-D8A7-445D-90C4-D96D2EB199E7}">
      <dsp:nvSpPr>
        <dsp:cNvPr id="0" name=""/>
        <dsp:cNvSpPr/>
      </dsp:nvSpPr>
      <dsp:spPr>
        <a:xfrm>
          <a:off x="1426703" y="1478219"/>
          <a:ext cx="1594543" cy="1012535"/>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B75DC77-FAA4-43EE-9E58-9443F6DE3DEC}">
      <dsp:nvSpPr>
        <dsp:cNvPr id="0" name=""/>
        <dsp:cNvSpPr/>
      </dsp:nvSpPr>
      <dsp:spPr>
        <a:xfrm>
          <a:off x="1603875" y="1646532"/>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Difficoltà nel rispettare le condizionalità del PNRR</a:t>
          </a:r>
        </a:p>
      </dsp:txBody>
      <dsp:txXfrm>
        <a:off x="1633531" y="1676188"/>
        <a:ext cx="1535231" cy="953223"/>
      </dsp:txXfrm>
    </dsp:sp>
    <dsp:sp modelId="{D0586B9F-90F9-42F9-BD3B-6C2A842007B2}">
      <dsp:nvSpPr>
        <dsp:cNvPr id="0" name=""/>
        <dsp:cNvSpPr/>
      </dsp:nvSpPr>
      <dsp:spPr>
        <a:xfrm>
          <a:off x="1426703" y="2954501"/>
          <a:ext cx="1594543" cy="1012535"/>
        </a:xfrm>
        <a:prstGeom prst="roundRect">
          <a:avLst>
            <a:gd name="adj" fmla="val 10000"/>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564CCE2-A6CA-4271-B7F5-133C68854465}">
      <dsp:nvSpPr>
        <dsp:cNvPr id="0" name=""/>
        <dsp:cNvSpPr/>
      </dsp:nvSpPr>
      <dsp:spPr>
        <a:xfrm>
          <a:off x="1603875" y="3122813"/>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Relative a elementi informativi necessari per la rendicontazione, o al principio del DNSH</a:t>
          </a:r>
        </a:p>
      </dsp:txBody>
      <dsp:txXfrm>
        <a:off x="1633531" y="3152469"/>
        <a:ext cx="1535231" cy="953223"/>
      </dsp:txXfrm>
    </dsp:sp>
    <dsp:sp modelId="{8CF7E6AF-182D-4E7A-B6E4-15B1A7A164AA}">
      <dsp:nvSpPr>
        <dsp:cNvPr id="0" name=""/>
        <dsp:cNvSpPr/>
      </dsp:nvSpPr>
      <dsp:spPr>
        <a:xfrm>
          <a:off x="3375590" y="1478219"/>
          <a:ext cx="1594543" cy="1012535"/>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B9452CC-482D-4B95-8B77-3ADC1D64A8A6}">
      <dsp:nvSpPr>
        <dsp:cNvPr id="0" name=""/>
        <dsp:cNvSpPr/>
      </dsp:nvSpPr>
      <dsp:spPr>
        <a:xfrm>
          <a:off x="3552761" y="1646532"/>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Avvio degli interventi precedente al Piano</a:t>
          </a:r>
        </a:p>
      </dsp:txBody>
      <dsp:txXfrm>
        <a:off x="3582417" y="1676188"/>
        <a:ext cx="1535231" cy="953223"/>
      </dsp:txXfrm>
    </dsp:sp>
    <dsp:sp modelId="{28CE6394-8F87-4B35-9CF6-0097ED42AFE9}">
      <dsp:nvSpPr>
        <dsp:cNvPr id="0" name=""/>
        <dsp:cNvSpPr/>
      </dsp:nvSpPr>
      <dsp:spPr>
        <a:xfrm>
          <a:off x="5324476" y="1478219"/>
          <a:ext cx="1594543" cy="1012535"/>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92C413E-9CAF-40D4-8184-47F2795360B2}">
      <dsp:nvSpPr>
        <dsp:cNvPr id="0" name=""/>
        <dsp:cNvSpPr/>
      </dsp:nvSpPr>
      <dsp:spPr>
        <a:xfrm>
          <a:off x="5501648" y="1646532"/>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Parcellizzazione degli interventi</a:t>
          </a:r>
        </a:p>
      </dsp:txBody>
      <dsp:txXfrm>
        <a:off x="5531304" y="1676188"/>
        <a:ext cx="1535231" cy="953223"/>
      </dsp:txXfrm>
    </dsp:sp>
    <dsp:sp modelId="{C681CCF5-79DD-4944-81F2-B0A71BBDA990}">
      <dsp:nvSpPr>
        <dsp:cNvPr id="0" name=""/>
        <dsp:cNvSpPr/>
      </dsp:nvSpPr>
      <dsp:spPr>
        <a:xfrm>
          <a:off x="5324476" y="2954501"/>
          <a:ext cx="1594543" cy="1012535"/>
        </a:xfrm>
        <a:prstGeom prst="roundRect">
          <a:avLst>
            <a:gd name="adj" fmla="val 10000"/>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7C84AE7-0937-47F1-BDEB-896892E90205}">
      <dsp:nvSpPr>
        <dsp:cNvPr id="0" name=""/>
        <dsp:cNvSpPr/>
      </dsp:nvSpPr>
      <dsp:spPr>
        <a:xfrm>
          <a:off x="5501648" y="3122813"/>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I progetti ricadono nella competenza di </a:t>
          </a:r>
          <a:r>
            <a:rPr lang="it-IT" sz="1200" b="1" kern="1200" dirty="0"/>
            <a:t>moltissimi soggetti attuatori</a:t>
          </a:r>
          <a:endParaRPr lang="it-IT" sz="1200" kern="1200" dirty="0"/>
        </a:p>
      </dsp:txBody>
      <dsp:txXfrm>
        <a:off x="5531304" y="3152469"/>
        <a:ext cx="1535231" cy="953223"/>
      </dsp:txXfrm>
    </dsp:sp>
    <dsp:sp modelId="{13AE8FD1-E30C-4648-AD23-B8B53F2C3789}">
      <dsp:nvSpPr>
        <dsp:cNvPr id="0" name=""/>
        <dsp:cNvSpPr/>
      </dsp:nvSpPr>
      <dsp:spPr>
        <a:xfrm>
          <a:off x="7273363" y="1478219"/>
          <a:ext cx="1594543" cy="1012535"/>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F6E4A3C-ECEB-4F99-9EA4-EA1276037482}">
      <dsp:nvSpPr>
        <dsp:cNvPr id="0" name=""/>
        <dsp:cNvSpPr/>
      </dsp:nvSpPr>
      <dsp:spPr>
        <a:xfrm>
          <a:off x="7450534" y="1646532"/>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Ritardo della fase di avvio</a:t>
          </a:r>
        </a:p>
      </dsp:txBody>
      <dsp:txXfrm>
        <a:off x="7480190" y="1676188"/>
        <a:ext cx="1535231" cy="953223"/>
      </dsp:txXfrm>
    </dsp:sp>
    <dsp:sp modelId="{233E9CB1-EE40-41DE-B964-04E90EE1313D}">
      <dsp:nvSpPr>
        <dsp:cNvPr id="0" name=""/>
        <dsp:cNvSpPr/>
      </dsp:nvSpPr>
      <dsp:spPr>
        <a:xfrm>
          <a:off x="7273363" y="2954501"/>
          <a:ext cx="1594543" cy="1012535"/>
        </a:xfrm>
        <a:prstGeom prst="roundRect">
          <a:avLst>
            <a:gd name="adj" fmla="val 10000"/>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CF27EC9-139D-4D31-B8D6-D429411DF6AD}">
      <dsp:nvSpPr>
        <dsp:cNvPr id="0" name=""/>
        <dsp:cNvSpPr/>
      </dsp:nvSpPr>
      <dsp:spPr>
        <a:xfrm>
          <a:off x="7450534" y="3122813"/>
          <a:ext cx="1594543" cy="101253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Criticità in merito ai tempi di selezione dei progetti e delle autorizzazioni, in parte dovuto all’incremento dei costi dei lavori</a:t>
          </a:r>
        </a:p>
      </dsp:txBody>
      <dsp:txXfrm>
        <a:off x="7480190" y="3152469"/>
        <a:ext cx="1535231" cy="9532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99BE0-669B-4D78-A11B-460417094949}">
      <dsp:nvSpPr>
        <dsp:cNvPr id="0" name=""/>
        <dsp:cNvSpPr/>
      </dsp:nvSpPr>
      <dsp:spPr>
        <a:xfrm>
          <a:off x="5796562" y="1117726"/>
          <a:ext cx="109680" cy="480506"/>
        </a:xfrm>
        <a:custGeom>
          <a:avLst/>
          <a:gdLst/>
          <a:ahLst/>
          <a:cxnLst/>
          <a:rect l="0" t="0" r="0" b="0"/>
          <a:pathLst>
            <a:path>
              <a:moveTo>
                <a:pt x="109680" y="0"/>
              </a:moveTo>
              <a:lnTo>
                <a:pt x="109680" y="480506"/>
              </a:lnTo>
              <a:lnTo>
                <a:pt x="0" y="480506"/>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13456C-884A-40C4-9605-A451C91CD58B}">
      <dsp:nvSpPr>
        <dsp:cNvPr id="0" name=""/>
        <dsp:cNvSpPr/>
      </dsp:nvSpPr>
      <dsp:spPr>
        <a:xfrm>
          <a:off x="10858390" y="3115926"/>
          <a:ext cx="165367" cy="480506"/>
        </a:xfrm>
        <a:custGeom>
          <a:avLst/>
          <a:gdLst/>
          <a:ahLst/>
          <a:cxnLst/>
          <a:rect l="0" t="0" r="0" b="0"/>
          <a:pathLst>
            <a:path>
              <a:moveTo>
                <a:pt x="0" y="0"/>
              </a:moveTo>
              <a:lnTo>
                <a:pt x="0" y="480506"/>
              </a:lnTo>
              <a:lnTo>
                <a:pt x="165367"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22A0F1-2946-4476-94E7-A74ABF78C062}">
      <dsp:nvSpPr>
        <dsp:cNvPr id="0" name=""/>
        <dsp:cNvSpPr/>
      </dsp:nvSpPr>
      <dsp:spPr>
        <a:xfrm>
          <a:off x="5906243" y="1117726"/>
          <a:ext cx="5369978" cy="961012"/>
        </a:xfrm>
        <a:custGeom>
          <a:avLst/>
          <a:gdLst/>
          <a:ahLst/>
          <a:cxnLst/>
          <a:rect l="0" t="0" r="0" b="0"/>
          <a:pathLst>
            <a:path>
              <a:moveTo>
                <a:pt x="0" y="0"/>
              </a:moveTo>
              <a:lnTo>
                <a:pt x="0" y="851331"/>
              </a:lnTo>
              <a:lnTo>
                <a:pt x="5369978" y="851331"/>
              </a:lnTo>
              <a:lnTo>
                <a:pt x="5369978"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E9384A-C96B-4DAB-95AD-4AEAB0814BB9}">
      <dsp:nvSpPr>
        <dsp:cNvPr id="0" name=""/>
        <dsp:cNvSpPr/>
      </dsp:nvSpPr>
      <dsp:spPr>
        <a:xfrm>
          <a:off x="9603131" y="3147013"/>
          <a:ext cx="156686" cy="480506"/>
        </a:xfrm>
        <a:custGeom>
          <a:avLst/>
          <a:gdLst/>
          <a:ahLst/>
          <a:cxnLst/>
          <a:rect l="0" t="0" r="0" b="0"/>
          <a:pathLst>
            <a:path>
              <a:moveTo>
                <a:pt x="0" y="0"/>
              </a:moveTo>
              <a:lnTo>
                <a:pt x="0" y="480506"/>
              </a:lnTo>
              <a:lnTo>
                <a:pt x="156686"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6BD91A-6D67-4E14-9ECA-0CD0EAFF149E}">
      <dsp:nvSpPr>
        <dsp:cNvPr id="0" name=""/>
        <dsp:cNvSpPr/>
      </dsp:nvSpPr>
      <dsp:spPr>
        <a:xfrm>
          <a:off x="5906243" y="1117726"/>
          <a:ext cx="4114719" cy="961012"/>
        </a:xfrm>
        <a:custGeom>
          <a:avLst/>
          <a:gdLst/>
          <a:ahLst/>
          <a:cxnLst/>
          <a:rect l="0" t="0" r="0" b="0"/>
          <a:pathLst>
            <a:path>
              <a:moveTo>
                <a:pt x="0" y="0"/>
              </a:moveTo>
              <a:lnTo>
                <a:pt x="0" y="851331"/>
              </a:lnTo>
              <a:lnTo>
                <a:pt x="4114719" y="851331"/>
              </a:lnTo>
              <a:lnTo>
                <a:pt x="4114719"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F003F8-A4C4-402D-ABB6-A252343A0E15}">
      <dsp:nvSpPr>
        <dsp:cNvPr id="0" name=""/>
        <dsp:cNvSpPr/>
      </dsp:nvSpPr>
      <dsp:spPr>
        <a:xfrm>
          <a:off x="8339191" y="3149227"/>
          <a:ext cx="156686" cy="480506"/>
        </a:xfrm>
        <a:custGeom>
          <a:avLst/>
          <a:gdLst/>
          <a:ahLst/>
          <a:cxnLst/>
          <a:rect l="0" t="0" r="0" b="0"/>
          <a:pathLst>
            <a:path>
              <a:moveTo>
                <a:pt x="0" y="0"/>
              </a:moveTo>
              <a:lnTo>
                <a:pt x="0" y="480506"/>
              </a:lnTo>
              <a:lnTo>
                <a:pt x="156686"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832B95-6951-4673-BBFC-210C943A29C4}">
      <dsp:nvSpPr>
        <dsp:cNvPr id="0" name=""/>
        <dsp:cNvSpPr/>
      </dsp:nvSpPr>
      <dsp:spPr>
        <a:xfrm>
          <a:off x="5906243" y="1117726"/>
          <a:ext cx="2850779" cy="961012"/>
        </a:xfrm>
        <a:custGeom>
          <a:avLst/>
          <a:gdLst/>
          <a:ahLst/>
          <a:cxnLst/>
          <a:rect l="0" t="0" r="0" b="0"/>
          <a:pathLst>
            <a:path>
              <a:moveTo>
                <a:pt x="0" y="0"/>
              </a:moveTo>
              <a:lnTo>
                <a:pt x="0" y="851331"/>
              </a:lnTo>
              <a:lnTo>
                <a:pt x="2850779" y="851331"/>
              </a:lnTo>
              <a:lnTo>
                <a:pt x="2850779"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A8063-EB4B-416F-8077-10BA0F3D1401}">
      <dsp:nvSpPr>
        <dsp:cNvPr id="0" name=""/>
        <dsp:cNvSpPr/>
      </dsp:nvSpPr>
      <dsp:spPr>
        <a:xfrm>
          <a:off x="7075251" y="3145743"/>
          <a:ext cx="156686" cy="480506"/>
        </a:xfrm>
        <a:custGeom>
          <a:avLst/>
          <a:gdLst/>
          <a:ahLst/>
          <a:cxnLst/>
          <a:rect l="0" t="0" r="0" b="0"/>
          <a:pathLst>
            <a:path>
              <a:moveTo>
                <a:pt x="0" y="0"/>
              </a:moveTo>
              <a:lnTo>
                <a:pt x="0" y="480506"/>
              </a:lnTo>
              <a:lnTo>
                <a:pt x="156686"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78FE17-9AE6-435F-8699-683FED47358F}">
      <dsp:nvSpPr>
        <dsp:cNvPr id="0" name=""/>
        <dsp:cNvSpPr/>
      </dsp:nvSpPr>
      <dsp:spPr>
        <a:xfrm>
          <a:off x="5906243" y="1117726"/>
          <a:ext cx="1586839" cy="961012"/>
        </a:xfrm>
        <a:custGeom>
          <a:avLst/>
          <a:gdLst/>
          <a:ahLst/>
          <a:cxnLst/>
          <a:rect l="0" t="0" r="0" b="0"/>
          <a:pathLst>
            <a:path>
              <a:moveTo>
                <a:pt x="0" y="0"/>
              </a:moveTo>
              <a:lnTo>
                <a:pt x="0" y="851331"/>
              </a:lnTo>
              <a:lnTo>
                <a:pt x="1586839" y="851331"/>
              </a:lnTo>
              <a:lnTo>
                <a:pt x="1586839"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F7E856-422F-4F83-964B-DDF82373E0D3}">
      <dsp:nvSpPr>
        <dsp:cNvPr id="0" name=""/>
        <dsp:cNvSpPr/>
      </dsp:nvSpPr>
      <dsp:spPr>
        <a:xfrm>
          <a:off x="5811311" y="3151442"/>
          <a:ext cx="156686" cy="480506"/>
        </a:xfrm>
        <a:custGeom>
          <a:avLst/>
          <a:gdLst/>
          <a:ahLst/>
          <a:cxnLst/>
          <a:rect l="0" t="0" r="0" b="0"/>
          <a:pathLst>
            <a:path>
              <a:moveTo>
                <a:pt x="0" y="0"/>
              </a:moveTo>
              <a:lnTo>
                <a:pt x="0" y="480506"/>
              </a:lnTo>
              <a:lnTo>
                <a:pt x="156686"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BB8E7C-FDF3-4A93-8526-D98F88D09C9C}">
      <dsp:nvSpPr>
        <dsp:cNvPr id="0" name=""/>
        <dsp:cNvSpPr/>
      </dsp:nvSpPr>
      <dsp:spPr>
        <a:xfrm>
          <a:off x="5906243" y="1117726"/>
          <a:ext cx="322900" cy="961012"/>
        </a:xfrm>
        <a:custGeom>
          <a:avLst/>
          <a:gdLst/>
          <a:ahLst/>
          <a:cxnLst/>
          <a:rect l="0" t="0" r="0" b="0"/>
          <a:pathLst>
            <a:path>
              <a:moveTo>
                <a:pt x="0" y="0"/>
              </a:moveTo>
              <a:lnTo>
                <a:pt x="0" y="851331"/>
              </a:lnTo>
              <a:lnTo>
                <a:pt x="322900" y="851331"/>
              </a:lnTo>
              <a:lnTo>
                <a:pt x="322900"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761006-8524-455F-8F17-9E6433624B7C}">
      <dsp:nvSpPr>
        <dsp:cNvPr id="0" name=""/>
        <dsp:cNvSpPr/>
      </dsp:nvSpPr>
      <dsp:spPr>
        <a:xfrm>
          <a:off x="4442097" y="3155129"/>
          <a:ext cx="174232" cy="480506"/>
        </a:xfrm>
        <a:custGeom>
          <a:avLst/>
          <a:gdLst/>
          <a:ahLst/>
          <a:cxnLst/>
          <a:rect l="0" t="0" r="0" b="0"/>
          <a:pathLst>
            <a:path>
              <a:moveTo>
                <a:pt x="0" y="0"/>
              </a:moveTo>
              <a:lnTo>
                <a:pt x="0" y="480506"/>
              </a:lnTo>
              <a:lnTo>
                <a:pt x="174232"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EEF92E-2D44-4721-89E9-9D17AB512C57}">
      <dsp:nvSpPr>
        <dsp:cNvPr id="0" name=""/>
        <dsp:cNvSpPr/>
      </dsp:nvSpPr>
      <dsp:spPr>
        <a:xfrm>
          <a:off x="4906717" y="1117726"/>
          <a:ext cx="999525" cy="961012"/>
        </a:xfrm>
        <a:custGeom>
          <a:avLst/>
          <a:gdLst/>
          <a:ahLst/>
          <a:cxnLst/>
          <a:rect l="0" t="0" r="0" b="0"/>
          <a:pathLst>
            <a:path>
              <a:moveTo>
                <a:pt x="999525" y="0"/>
              </a:moveTo>
              <a:lnTo>
                <a:pt x="999525" y="851331"/>
              </a:lnTo>
              <a:lnTo>
                <a:pt x="0" y="851331"/>
              </a:lnTo>
              <a:lnTo>
                <a:pt x="0"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F8412-9B4B-46EA-B8A7-C2948ACD500D}">
      <dsp:nvSpPr>
        <dsp:cNvPr id="0" name=""/>
        <dsp:cNvSpPr/>
      </dsp:nvSpPr>
      <dsp:spPr>
        <a:xfrm>
          <a:off x="3166460" y="3179128"/>
          <a:ext cx="156686" cy="480506"/>
        </a:xfrm>
        <a:custGeom>
          <a:avLst/>
          <a:gdLst/>
          <a:ahLst/>
          <a:cxnLst/>
          <a:rect l="0" t="0" r="0" b="0"/>
          <a:pathLst>
            <a:path>
              <a:moveTo>
                <a:pt x="0" y="0"/>
              </a:moveTo>
              <a:lnTo>
                <a:pt x="0" y="480506"/>
              </a:lnTo>
              <a:lnTo>
                <a:pt x="156686"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B463E1-9819-4D38-AA1E-CA32CD6F5F0E}">
      <dsp:nvSpPr>
        <dsp:cNvPr id="0" name=""/>
        <dsp:cNvSpPr/>
      </dsp:nvSpPr>
      <dsp:spPr>
        <a:xfrm>
          <a:off x="3584291" y="1117726"/>
          <a:ext cx="2321951" cy="961012"/>
        </a:xfrm>
        <a:custGeom>
          <a:avLst/>
          <a:gdLst/>
          <a:ahLst/>
          <a:cxnLst/>
          <a:rect l="0" t="0" r="0" b="0"/>
          <a:pathLst>
            <a:path>
              <a:moveTo>
                <a:pt x="2321951" y="0"/>
              </a:moveTo>
              <a:lnTo>
                <a:pt x="2321951" y="851331"/>
              </a:lnTo>
              <a:lnTo>
                <a:pt x="0" y="851331"/>
              </a:lnTo>
              <a:lnTo>
                <a:pt x="0"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513E28-C62B-4708-A4FA-BBE9FA6574B5}">
      <dsp:nvSpPr>
        <dsp:cNvPr id="0" name=""/>
        <dsp:cNvSpPr/>
      </dsp:nvSpPr>
      <dsp:spPr>
        <a:xfrm>
          <a:off x="1716057" y="3207760"/>
          <a:ext cx="187764" cy="480506"/>
        </a:xfrm>
        <a:custGeom>
          <a:avLst/>
          <a:gdLst/>
          <a:ahLst/>
          <a:cxnLst/>
          <a:rect l="0" t="0" r="0" b="0"/>
          <a:pathLst>
            <a:path>
              <a:moveTo>
                <a:pt x="0" y="0"/>
              </a:moveTo>
              <a:lnTo>
                <a:pt x="0" y="480506"/>
              </a:lnTo>
              <a:lnTo>
                <a:pt x="187764"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723E94-44B1-44E0-A17C-ADB2956BEBCD}">
      <dsp:nvSpPr>
        <dsp:cNvPr id="0" name=""/>
        <dsp:cNvSpPr/>
      </dsp:nvSpPr>
      <dsp:spPr>
        <a:xfrm>
          <a:off x="2216761" y="1117726"/>
          <a:ext cx="3689482" cy="961012"/>
        </a:xfrm>
        <a:custGeom>
          <a:avLst/>
          <a:gdLst/>
          <a:ahLst/>
          <a:cxnLst/>
          <a:rect l="0" t="0" r="0" b="0"/>
          <a:pathLst>
            <a:path>
              <a:moveTo>
                <a:pt x="3689482" y="0"/>
              </a:moveTo>
              <a:lnTo>
                <a:pt x="3689482" y="851331"/>
              </a:lnTo>
              <a:lnTo>
                <a:pt x="0" y="851331"/>
              </a:lnTo>
              <a:lnTo>
                <a:pt x="0"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4DFDFD-3C24-4D1D-A38E-1842641BD91D}">
      <dsp:nvSpPr>
        <dsp:cNvPr id="0" name=""/>
        <dsp:cNvSpPr/>
      </dsp:nvSpPr>
      <dsp:spPr>
        <a:xfrm>
          <a:off x="141917" y="3219820"/>
          <a:ext cx="204933" cy="480506"/>
        </a:xfrm>
        <a:custGeom>
          <a:avLst/>
          <a:gdLst/>
          <a:ahLst/>
          <a:cxnLst/>
          <a:rect l="0" t="0" r="0" b="0"/>
          <a:pathLst>
            <a:path>
              <a:moveTo>
                <a:pt x="0" y="0"/>
              </a:moveTo>
              <a:lnTo>
                <a:pt x="0" y="480506"/>
              </a:lnTo>
              <a:lnTo>
                <a:pt x="204933" y="480506"/>
              </a:lnTo>
            </a:path>
          </a:pathLst>
        </a:custGeom>
        <a:noFill/>
        <a:ln w="15875"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12F186-065C-4D15-89BA-B13BF011CF04}">
      <dsp:nvSpPr>
        <dsp:cNvPr id="0" name=""/>
        <dsp:cNvSpPr/>
      </dsp:nvSpPr>
      <dsp:spPr>
        <a:xfrm>
          <a:off x="688407" y="1117726"/>
          <a:ext cx="5217836" cy="961012"/>
        </a:xfrm>
        <a:custGeom>
          <a:avLst/>
          <a:gdLst/>
          <a:ahLst/>
          <a:cxnLst/>
          <a:rect l="0" t="0" r="0" b="0"/>
          <a:pathLst>
            <a:path>
              <a:moveTo>
                <a:pt x="5217836" y="0"/>
              </a:moveTo>
              <a:lnTo>
                <a:pt x="5217836" y="851331"/>
              </a:lnTo>
              <a:lnTo>
                <a:pt x="0" y="851331"/>
              </a:lnTo>
              <a:lnTo>
                <a:pt x="0" y="961012"/>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181D5-6135-4DD9-9FE1-BC4059D8B10B}">
      <dsp:nvSpPr>
        <dsp:cNvPr id="0" name=""/>
        <dsp:cNvSpPr/>
      </dsp:nvSpPr>
      <dsp:spPr>
        <a:xfrm>
          <a:off x="4778411" y="595437"/>
          <a:ext cx="2255662" cy="5222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accent5">
                  <a:lumMod val="75000"/>
                </a:schemeClr>
              </a:solidFill>
            </a:rPr>
            <a:t>MISURE DEFINANZIATE</a:t>
          </a:r>
        </a:p>
      </dsp:txBody>
      <dsp:txXfrm>
        <a:off x="4778411" y="595437"/>
        <a:ext cx="2255662" cy="522289"/>
      </dsp:txXfrm>
    </dsp:sp>
    <dsp:sp modelId="{D37D4F1B-8AF1-4192-B98C-4633D92ED02D}">
      <dsp:nvSpPr>
        <dsp:cNvPr id="0" name=""/>
        <dsp:cNvSpPr/>
      </dsp:nvSpPr>
      <dsp:spPr>
        <a:xfrm>
          <a:off x="5294" y="2078738"/>
          <a:ext cx="1366224" cy="1141081"/>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Interventi per la resilienza, la valorizzazione del territorio e l'efficienza energetica dei Comuni M2C4 I.2.2</a:t>
          </a:r>
          <a:endParaRPr lang="it-IT" sz="1050" kern="1200" dirty="0"/>
        </a:p>
      </dsp:txBody>
      <dsp:txXfrm>
        <a:off x="5294" y="2078738"/>
        <a:ext cx="1366224" cy="1141081"/>
      </dsp:txXfrm>
    </dsp:sp>
    <dsp:sp modelId="{A207C257-6302-40B2-9FFF-B56B7741CE23}">
      <dsp:nvSpPr>
        <dsp:cNvPr id="0" name=""/>
        <dsp:cNvSpPr/>
      </dsp:nvSpPr>
      <dsp:spPr>
        <a:xfrm>
          <a:off x="346850" y="3439181"/>
          <a:ext cx="1044578" cy="5222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solidFill>
                <a:schemeClr val="bg2">
                  <a:lumMod val="50000"/>
                </a:schemeClr>
              </a:solidFill>
            </a:rPr>
            <a:t>- 6.000.000.000</a:t>
          </a:r>
          <a:r>
            <a:rPr lang="it-IT" sz="1050" kern="1200" dirty="0">
              <a:solidFill>
                <a:schemeClr val="bg2">
                  <a:lumMod val="50000"/>
                </a:schemeClr>
              </a:solidFill>
            </a:rPr>
            <a:t> </a:t>
          </a:r>
        </a:p>
      </dsp:txBody>
      <dsp:txXfrm>
        <a:off x="346850" y="3439181"/>
        <a:ext cx="1044578" cy="522289"/>
      </dsp:txXfrm>
    </dsp:sp>
    <dsp:sp modelId="{E7ED33F9-F52A-4C23-8816-7E009E31DE4A}">
      <dsp:nvSpPr>
        <dsp:cNvPr id="0" name=""/>
        <dsp:cNvSpPr/>
      </dsp:nvSpPr>
      <dsp:spPr>
        <a:xfrm>
          <a:off x="1590881" y="2078738"/>
          <a:ext cx="1251760" cy="1129022"/>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Investimenti in progetti di rigenerazione urbana, volti a ridurre situazioni di emarginazione e degrado sociale M5C2 I.2.1</a:t>
          </a:r>
          <a:endParaRPr lang="it-IT" sz="1050" kern="1200" dirty="0"/>
        </a:p>
      </dsp:txBody>
      <dsp:txXfrm>
        <a:off x="1590881" y="2078738"/>
        <a:ext cx="1251760" cy="1129022"/>
      </dsp:txXfrm>
    </dsp:sp>
    <dsp:sp modelId="{E87164A8-C858-490F-ABD5-6405D8547FA4}">
      <dsp:nvSpPr>
        <dsp:cNvPr id="0" name=""/>
        <dsp:cNvSpPr/>
      </dsp:nvSpPr>
      <dsp:spPr>
        <a:xfrm>
          <a:off x="1903821" y="3427121"/>
          <a:ext cx="1044578" cy="522289"/>
        </a:xfrm>
        <a:prstGeom prst="rect">
          <a:avLst/>
        </a:prstGeom>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- 3.300.000.000 </a:t>
          </a:r>
        </a:p>
      </dsp:txBody>
      <dsp:txXfrm>
        <a:off x="1903821" y="3427121"/>
        <a:ext cx="1044578" cy="522289"/>
      </dsp:txXfrm>
    </dsp:sp>
    <dsp:sp modelId="{FD6A0DDB-2F23-4349-99A1-AB78C0BE54C2}">
      <dsp:nvSpPr>
        <dsp:cNvPr id="0" name=""/>
        <dsp:cNvSpPr/>
      </dsp:nvSpPr>
      <dsp:spPr>
        <a:xfrm>
          <a:off x="3062002" y="2078738"/>
          <a:ext cx="1044578" cy="1100390"/>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Piani urbani integrati – progetti generali M5C2 I.2.2.c</a:t>
          </a:r>
          <a:endParaRPr lang="it-IT" sz="1050" kern="1200" dirty="0"/>
        </a:p>
      </dsp:txBody>
      <dsp:txXfrm>
        <a:off x="3062002" y="2078738"/>
        <a:ext cx="1044578" cy="1100390"/>
      </dsp:txXfrm>
    </dsp:sp>
    <dsp:sp modelId="{02D7B183-7408-4567-BC9B-6C549C1F4CDA}">
      <dsp:nvSpPr>
        <dsp:cNvPr id="0" name=""/>
        <dsp:cNvSpPr/>
      </dsp:nvSpPr>
      <dsp:spPr>
        <a:xfrm>
          <a:off x="3323147" y="3398490"/>
          <a:ext cx="1044578" cy="522289"/>
        </a:xfrm>
        <a:prstGeom prst="rect">
          <a:avLst/>
        </a:prstGeom>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- 2.493.800.000 </a:t>
          </a:r>
        </a:p>
      </dsp:txBody>
      <dsp:txXfrm>
        <a:off x="3323147" y="3398490"/>
        <a:ext cx="1044578" cy="522289"/>
      </dsp:txXfrm>
    </dsp:sp>
    <dsp:sp modelId="{94ECC0F4-57D2-4A9F-90F3-068233317879}">
      <dsp:nvSpPr>
        <dsp:cNvPr id="0" name=""/>
        <dsp:cNvSpPr/>
      </dsp:nvSpPr>
      <dsp:spPr>
        <a:xfrm>
          <a:off x="4325942" y="2078738"/>
          <a:ext cx="1161550" cy="1076390"/>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Misure per la gestione del rischio di alluvione e per la riduzione del rischio idrogeologico M2C4 I.2.1.a</a:t>
          </a:r>
          <a:endParaRPr lang="it-IT" sz="1050" kern="1200" dirty="0"/>
        </a:p>
      </dsp:txBody>
      <dsp:txXfrm>
        <a:off x="4325942" y="2078738"/>
        <a:ext cx="1161550" cy="1076390"/>
      </dsp:txXfrm>
    </dsp:sp>
    <dsp:sp modelId="{A888CE6C-2F50-41BF-B3EF-0953FDB778BA}">
      <dsp:nvSpPr>
        <dsp:cNvPr id="0" name=""/>
        <dsp:cNvSpPr/>
      </dsp:nvSpPr>
      <dsp:spPr>
        <a:xfrm>
          <a:off x="4616329" y="3374490"/>
          <a:ext cx="1044578" cy="522289"/>
        </a:xfrm>
        <a:prstGeom prst="rect">
          <a:avLst/>
        </a:prstGeom>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- 1.287.100.000  </a:t>
          </a:r>
        </a:p>
      </dsp:txBody>
      <dsp:txXfrm>
        <a:off x="4616329" y="3374490"/>
        <a:ext cx="1044578" cy="522289"/>
      </dsp:txXfrm>
    </dsp:sp>
    <dsp:sp modelId="{BE411F3F-1515-43B0-AA62-EC994722D132}">
      <dsp:nvSpPr>
        <dsp:cNvPr id="0" name=""/>
        <dsp:cNvSpPr/>
      </dsp:nvSpPr>
      <dsp:spPr>
        <a:xfrm>
          <a:off x="5706854" y="2078738"/>
          <a:ext cx="1044578" cy="1072703"/>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Utilizzo dell'idrogeno in settori hard-to-abate M2C2 I.3.2</a:t>
          </a:r>
          <a:endParaRPr lang="it-IT" sz="1050" kern="1200" dirty="0"/>
        </a:p>
      </dsp:txBody>
      <dsp:txXfrm>
        <a:off x="5706854" y="2078738"/>
        <a:ext cx="1044578" cy="1072703"/>
      </dsp:txXfrm>
    </dsp:sp>
    <dsp:sp modelId="{4F085EB9-820E-4FA5-A6CC-F2C39EFC4246}">
      <dsp:nvSpPr>
        <dsp:cNvPr id="0" name=""/>
        <dsp:cNvSpPr/>
      </dsp:nvSpPr>
      <dsp:spPr>
        <a:xfrm>
          <a:off x="5967998" y="3370803"/>
          <a:ext cx="1044578" cy="522289"/>
        </a:xfrm>
        <a:prstGeom prst="rect">
          <a:avLst/>
        </a:prstGeom>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solidFill>
                <a:srgbClr val="CCDDEA">
                  <a:lumMod val="50000"/>
                </a:srgbClr>
              </a:solidFill>
              <a:latin typeface="Calibri" panose="020F0502020204030204"/>
              <a:ea typeface="+mn-ea"/>
              <a:cs typeface="+mn-cs"/>
            </a:rPr>
            <a:t>- 1.000.000.000 </a:t>
          </a:r>
        </a:p>
      </dsp:txBody>
      <dsp:txXfrm>
        <a:off x="5967998" y="3370803"/>
        <a:ext cx="1044578" cy="522289"/>
      </dsp:txXfrm>
    </dsp:sp>
    <dsp:sp modelId="{5D1F1B60-D485-44FB-9EAA-63C54B055CE2}">
      <dsp:nvSpPr>
        <dsp:cNvPr id="0" name=""/>
        <dsp:cNvSpPr/>
      </dsp:nvSpPr>
      <dsp:spPr>
        <a:xfrm>
          <a:off x="6970793" y="2078738"/>
          <a:ext cx="1044578" cy="1067005"/>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kern="1200" dirty="0"/>
            <a:t> </a:t>
          </a:r>
          <a:r>
            <a:rPr lang="it-IT" sz="1050" b="1" kern="1200" dirty="0"/>
            <a:t>Aree interne – Potenziamento servizi e infrastrutture di comunità M5C3 I.1.1.</a:t>
          </a:r>
          <a:endParaRPr lang="it-IT" sz="1050" kern="1200" dirty="0"/>
        </a:p>
      </dsp:txBody>
      <dsp:txXfrm>
        <a:off x="6970793" y="2078738"/>
        <a:ext cx="1044578" cy="1067005"/>
      </dsp:txXfrm>
    </dsp:sp>
    <dsp:sp modelId="{0EA5D9E4-C009-4FB9-B1B2-2342D24D105C}">
      <dsp:nvSpPr>
        <dsp:cNvPr id="0" name=""/>
        <dsp:cNvSpPr/>
      </dsp:nvSpPr>
      <dsp:spPr>
        <a:xfrm>
          <a:off x="7231938" y="3365105"/>
          <a:ext cx="1044578" cy="522289"/>
        </a:xfrm>
        <a:prstGeom prst="rect">
          <a:avLst/>
        </a:prstGeom>
        <a:gradFill rotWithShape="0">
          <a:gsLst>
            <a:gs pos="0">
              <a:prstClr val="white">
                <a:hueOff val="0"/>
                <a:satOff val="0"/>
                <a:lumOff val="0"/>
                <a:alphaOff val="0"/>
                <a:tint val="65000"/>
                <a:shade val="92000"/>
                <a:satMod val="130000"/>
              </a:prstClr>
            </a:gs>
            <a:gs pos="45000">
              <a:prstClr val="white">
                <a:hueOff val="0"/>
                <a:satOff val="0"/>
                <a:lumOff val="0"/>
                <a:alphaOff val="0"/>
                <a:tint val="60000"/>
                <a:shade val="99000"/>
                <a:satMod val="120000"/>
              </a:prstClr>
            </a:gs>
            <a:gs pos="100000">
              <a:prstClr val="white">
                <a:hueOff val="0"/>
                <a:satOff val="0"/>
                <a:lumOff val="0"/>
                <a:alphaOff val="0"/>
                <a:tint val="55000"/>
                <a:satMod val="140000"/>
              </a:prst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kern="1200" dirty="0"/>
            <a:t>- </a:t>
          </a:r>
          <a:r>
            <a:rPr lang="it-IT" sz="1050" b="1" kern="1200" dirty="0">
              <a:solidFill>
                <a:srgbClr val="CCDDEA">
                  <a:lumMod val="50000"/>
                </a:srgbClr>
              </a:solidFill>
              <a:latin typeface="Calibri" panose="020F0502020204030204"/>
              <a:ea typeface="+mn-ea"/>
              <a:cs typeface="+mn-cs"/>
            </a:rPr>
            <a:t>724.999.998</a:t>
          </a:r>
          <a:r>
            <a:rPr lang="it-IT" sz="1050" kern="1200" dirty="0"/>
            <a:t> </a:t>
          </a:r>
        </a:p>
      </dsp:txBody>
      <dsp:txXfrm>
        <a:off x="7231938" y="3365105"/>
        <a:ext cx="1044578" cy="522289"/>
      </dsp:txXfrm>
    </dsp:sp>
    <dsp:sp modelId="{5A289F52-33B0-4EF8-B83A-8251B4D0D16B}">
      <dsp:nvSpPr>
        <dsp:cNvPr id="0" name=""/>
        <dsp:cNvSpPr/>
      </dsp:nvSpPr>
      <dsp:spPr>
        <a:xfrm>
          <a:off x="8234733" y="2078738"/>
          <a:ext cx="1044578" cy="10704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Valorizzazione dei beni confiscati alle mafie M5C3 I.1.2</a:t>
          </a:r>
          <a:r>
            <a:rPr lang="it-IT" sz="1050" kern="1200" dirty="0"/>
            <a:t>d</a:t>
          </a:r>
        </a:p>
      </dsp:txBody>
      <dsp:txXfrm>
        <a:off x="8234733" y="2078738"/>
        <a:ext cx="1044578" cy="1070489"/>
      </dsp:txXfrm>
    </dsp:sp>
    <dsp:sp modelId="{5128748B-F9D8-4A54-B7A7-1EFAEB1224E3}">
      <dsp:nvSpPr>
        <dsp:cNvPr id="0" name=""/>
        <dsp:cNvSpPr/>
      </dsp:nvSpPr>
      <dsp:spPr>
        <a:xfrm>
          <a:off x="8495878" y="3368589"/>
          <a:ext cx="1044578" cy="5222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kern="1200" dirty="0"/>
            <a:t>- </a:t>
          </a:r>
          <a:r>
            <a:rPr lang="it-IT" sz="1050" b="1" kern="1200" dirty="0">
              <a:solidFill>
                <a:srgbClr val="CCDDEA">
                  <a:lumMod val="50000"/>
                </a:srgbClr>
              </a:solidFill>
              <a:latin typeface="Calibri" panose="020F0502020204030204"/>
              <a:ea typeface="+mn-ea"/>
              <a:cs typeface="+mn-cs"/>
            </a:rPr>
            <a:t>300.000.000</a:t>
          </a:r>
          <a:r>
            <a:rPr lang="it-IT" sz="1050" kern="1200" dirty="0"/>
            <a:t> </a:t>
          </a:r>
        </a:p>
      </dsp:txBody>
      <dsp:txXfrm>
        <a:off x="8495878" y="3368589"/>
        <a:ext cx="1044578" cy="522289"/>
      </dsp:txXfrm>
    </dsp:sp>
    <dsp:sp modelId="{A4385301-0760-4A06-8498-3172CFCE9B7B}">
      <dsp:nvSpPr>
        <dsp:cNvPr id="0" name=""/>
        <dsp:cNvSpPr/>
      </dsp:nvSpPr>
      <dsp:spPr>
        <a:xfrm>
          <a:off x="9498673" y="2078738"/>
          <a:ext cx="1044578" cy="1068274"/>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kern="1200" dirty="0"/>
            <a:t> </a:t>
          </a:r>
          <a:r>
            <a:rPr lang="it-IT" sz="1050" b="1" kern="1200" dirty="0"/>
            <a:t>Promozione impianti innovativi (incluso off </a:t>
          </a:r>
          <a:r>
            <a:rPr lang="it-IT" sz="1050" b="1" kern="1200" dirty="0" err="1"/>
            <a:t>shore</a:t>
          </a:r>
          <a:r>
            <a:rPr lang="it-IT" sz="1050" b="1" kern="1200" dirty="0"/>
            <a:t>) M2C2 I.1.3</a:t>
          </a:r>
          <a:endParaRPr lang="it-IT" sz="1050" kern="1200" dirty="0"/>
        </a:p>
      </dsp:txBody>
      <dsp:txXfrm>
        <a:off x="9498673" y="2078738"/>
        <a:ext cx="1044578" cy="1068274"/>
      </dsp:txXfrm>
    </dsp:sp>
    <dsp:sp modelId="{E06314B5-6F0D-48CA-8332-DB081EE13D96}">
      <dsp:nvSpPr>
        <dsp:cNvPr id="0" name=""/>
        <dsp:cNvSpPr/>
      </dsp:nvSpPr>
      <dsp:spPr>
        <a:xfrm>
          <a:off x="9759818" y="3366374"/>
          <a:ext cx="1044578" cy="5222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kern="1200" dirty="0"/>
            <a:t>- </a:t>
          </a:r>
          <a:r>
            <a:rPr lang="it-IT" sz="1050" b="1" kern="1200" dirty="0">
              <a:solidFill>
                <a:srgbClr val="CCDDEA">
                  <a:lumMod val="50000"/>
                </a:srgbClr>
              </a:solidFill>
              <a:latin typeface="Calibri" panose="020F0502020204030204"/>
              <a:ea typeface="+mn-ea"/>
              <a:cs typeface="+mn-cs"/>
            </a:rPr>
            <a:t>675.000.000</a:t>
          </a:r>
          <a:r>
            <a:rPr lang="it-IT" sz="1050" kern="1200" dirty="0"/>
            <a:t> </a:t>
          </a:r>
        </a:p>
      </dsp:txBody>
      <dsp:txXfrm>
        <a:off x="9759818" y="3366374"/>
        <a:ext cx="1044578" cy="522289"/>
      </dsp:txXfrm>
    </dsp:sp>
    <dsp:sp modelId="{B4ED137F-BF0D-43AE-BEFA-64579D9E6A49}">
      <dsp:nvSpPr>
        <dsp:cNvPr id="0" name=""/>
        <dsp:cNvSpPr/>
      </dsp:nvSpPr>
      <dsp:spPr>
        <a:xfrm>
          <a:off x="10753932" y="2078738"/>
          <a:ext cx="1044578" cy="103718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b="1" kern="1200" dirty="0"/>
            <a:t>Tutela e valorizzazione del verde urbano ed extraurbano M2C4 I.3.1</a:t>
          </a:r>
          <a:endParaRPr lang="it-IT" sz="1050" kern="1200" dirty="0"/>
        </a:p>
      </dsp:txBody>
      <dsp:txXfrm>
        <a:off x="10753932" y="2078738"/>
        <a:ext cx="1044578" cy="1037187"/>
      </dsp:txXfrm>
    </dsp:sp>
    <dsp:sp modelId="{8A507661-F62E-47BF-AC2C-F1A38AE08640}">
      <dsp:nvSpPr>
        <dsp:cNvPr id="0" name=""/>
        <dsp:cNvSpPr/>
      </dsp:nvSpPr>
      <dsp:spPr>
        <a:xfrm>
          <a:off x="11023757" y="3335287"/>
          <a:ext cx="1044578" cy="5222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it-IT" sz="1050" kern="1200" dirty="0"/>
            <a:t>- </a:t>
          </a:r>
          <a:r>
            <a:rPr lang="it-IT" sz="1050" b="1" kern="1200" dirty="0">
              <a:solidFill>
                <a:srgbClr val="CCDDEA">
                  <a:lumMod val="50000"/>
                </a:srgbClr>
              </a:solidFill>
              <a:latin typeface="Calibri" panose="020F0502020204030204"/>
              <a:ea typeface="+mn-ea"/>
              <a:cs typeface="+mn-cs"/>
            </a:rPr>
            <a:t>110.000.000</a:t>
          </a:r>
          <a:r>
            <a:rPr lang="it-IT" sz="1050" kern="1200" dirty="0"/>
            <a:t> </a:t>
          </a:r>
        </a:p>
      </dsp:txBody>
      <dsp:txXfrm>
        <a:off x="11023757" y="3335287"/>
        <a:ext cx="1044578" cy="522289"/>
      </dsp:txXfrm>
    </dsp:sp>
    <dsp:sp modelId="{C633F989-EC86-451C-819C-86382910C515}">
      <dsp:nvSpPr>
        <dsp:cNvPr id="0" name=""/>
        <dsp:cNvSpPr/>
      </dsp:nvSpPr>
      <dsp:spPr>
        <a:xfrm>
          <a:off x="4106883" y="1337087"/>
          <a:ext cx="1689678" cy="522289"/>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Totale definanziato</a:t>
          </a:r>
        </a:p>
        <a:p>
          <a:pPr marL="0" lvl="0" indent="0" algn="ctr" defTabSz="533400">
            <a:lnSpc>
              <a:spcPct val="90000"/>
            </a:lnSpc>
            <a:spcBef>
              <a:spcPct val="0"/>
            </a:spcBef>
            <a:spcAft>
              <a:spcPct val="35000"/>
            </a:spcAft>
            <a:buNone/>
          </a:pPr>
          <a:r>
            <a:rPr lang="it-IT" sz="1200" b="1" i="1" kern="1200" dirty="0">
              <a:solidFill>
                <a:srgbClr val="FF0000"/>
              </a:solidFill>
            </a:rPr>
            <a:t>15.890.899.998,00 euro</a:t>
          </a:r>
          <a:endParaRPr lang="it-IT" sz="1200" kern="1200" dirty="0">
            <a:solidFill>
              <a:srgbClr val="FF0000"/>
            </a:solidFill>
          </a:endParaRPr>
        </a:p>
      </dsp:txBody>
      <dsp:txXfrm>
        <a:off x="4106883" y="1337087"/>
        <a:ext cx="1689678" cy="5222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015" cy="49040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09079" y="0"/>
            <a:ext cx="2914015" cy="490409"/>
          </a:xfrm>
          <a:prstGeom prst="rect">
            <a:avLst/>
          </a:prstGeom>
        </p:spPr>
        <p:txBody>
          <a:bodyPr vert="horz" lIns="91440" tIns="45720" rIns="91440" bIns="45720" rtlCol="0"/>
          <a:lstStyle>
            <a:lvl1pPr algn="r">
              <a:defRPr sz="1200"/>
            </a:lvl1pPr>
          </a:lstStyle>
          <a:p>
            <a:fld id="{64ABCFF6-F154-4EB2-9A4D-2C9E4B3CA0E2}" type="datetimeFigureOut">
              <a:rPr lang="it-IT" smtClean="0"/>
              <a:t>20/11/2023</a:t>
            </a:fld>
            <a:endParaRPr lang="it-IT"/>
          </a:p>
        </p:txBody>
      </p:sp>
      <p:sp>
        <p:nvSpPr>
          <p:cNvPr id="4" name="Segnaposto immagine diapositiva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2465" y="4703852"/>
            <a:ext cx="5379720" cy="3848606"/>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283830"/>
            <a:ext cx="2914015" cy="49040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09079" y="9283830"/>
            <a:ext cx="2914015" cy="490408"/>
          </a:xfrm>
          <a:prstGeom prst="rect">
            <a:avLst/>
          </a:prstGeom>
        </p:spPr>
        <p:txBody>
          <a:bodyPr vert="horz" lIns="91440" tIns="45720" rIns="91440" bIns="45720" rtlCol="0" anchor="b"/>
          <a:lstStyle>
            <a:lvl1pPr algn="r">
              <a:defRPr sz="1200"/>
            </a:lvl1pPr>
          </a:lstStyle>
          <a:p>
            <a:fld id="{293B9D6B-4017-4A9B-8B37-E722005AC407}" type="slidenum">
              <a:rPr lang="it-IT" smtClean="0"/>
              <a:t>‹N›</a:t>
            </a:fld>
            <a:endParaRPr lang="it-IT"/>
          </a:p>
        </p:txBody>
      </p:sp>
    </p:spTree>
    <p:extLst>
      <p:ext uri="{BB962C8B-B14F-4D97-AF65-F5344CB8AC3E}">
        <p14:creationId xmlns:p14="http://schemas.microsoft.com/office/powerpoint/2010/main" val="237414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Giacomo </a:t>
            </a:r>
            <a:r>
              <a:rPr lang="it-IT" dirty="0" err="1"/>
              <a:t>Menegus</a:t>
            </a:r>
            <a:r>
              <a:rPr lang="it-IT" dirty="0"/>
              <a:t>, La Riforma della Governance del PNRR, «Osservatorio Costituzionale», Fasc. 3/2023, 6 giugno, pp 208-2013</a:t>
            </a:r>
          </a:p>
        </p:txBody>
      </p:sp>
      <p:sp>
        <p:nvSpPr>
          <p:cNvPr id="4" name="Segnaposto numero diapositiva 3"/>
          <p:cNvSpPr>
            <a:spLocks noGrp="1"/>
          </p:cNvSpPr>
          <p:nvPr>
            <p:ph type="sldNum" sz="quarter" idx="5"/>
          </p:nvPr>
        </p:nvSpPr>
        <p:spPr/>
        <p:txBody>
          <a:bodyPr/>
          <a:lstStyle/>
          <a:p>
            <a:fld id="{293B9D6B-4017-4A9B-8B37-E722005AC407}" type="slidenum">
              <a:rPr lang="it-IT" smtClean="0"/>
              <a:t>3</a:t>
            </a:fld>
            <a:endParaRPr lang="it-IT"/>
          </a:p>
        </p:txBody>
      </p:sp>
    </p:spTree>
    <p:extLst>
      <p:ext uri="{BB962C8B-B14F-4D97-AF65-F5344CB8AC3E}">
        <p14:creationId xmlns:p14="http://schemas.microsoft.com/office/powerpoint/2010/main" val="280941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93B9D6B-4017-4A9B-8B37-E722005AC407}" type="slidenum">
              <a:rPr lang="it-IT" smtClean="0"/>
              <a:t>8</a:t>
            </a:fld>
            <a:endParaRPr lang="it-IT"/>
          </a:p>
        </p:txBody>
      </p:sp>
    </p:spTree>
    <p:extLst>
      <p:ext uri="{BB962C8B-B14F-4D97-AF65-F5344CB8AC3E}">
        <p14:creationId xmlns:p14="http://schemas.microsoft.com/office/powerpoint/2010/main" val="2106456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Ta</a:t>
            </a:r>
          </a:p>
        </p:txBody>
      </p:sp>
      <p:sp>
        <p:nvSpPr>
          <p:cNvPr id="4" name="Segnaposto numero diapositiva 3"/>
          <p:cNvSpPr>
            <a:spLocks noGrp="1"/>
          </p:cNvSpPr>
          <p:nvPr>
            <p:ph type="sldNum" sz="quarter" idx="5"/>
          </p:nvPr>
        </p:nvSpPr>
        <p:spPr/>
        <p:txBody>
          <a:bodyPr/>
          <a:lstStyle/>
          <a:p>
            <a:fld id="{293B9D6B-4017-4A9B-8B37-E722005AC407}" type="slidenum">
              <a:rPr lang="it-IT" smtClean="0"/>
              <a:t>16</a:t>
            </a:fld>
            <a:endParaRPr lang="it-IT"/>
          </a:p>
        </p:txBody>
      </p:sp>
    </p:spTree>
    <p:extLst>
      <p:ext uri="{BB962C8B-B14F-4D97-AF65-F5344CB8AC3E}">
        <p14:creationId xmlns:p14="http://schemas.microsoft.com/office/powerpoint/2010/main" val="2546187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48A579B-BBD5-4C3C-879C-6ED564651CFC}" type="datetime1">
              <a:rPr lang="it-IT" smtClean="0"/>
              <a:t>20/11/2023</a:t>
            </a:fld>
            <a:endParaRPr lang="it-IT"/>
          </a:p>
        </p:txBody>
      </p:sp>
      <p:sp>
        <p:nvSpPr>
          <p:cNvPr id="5" name="Footer Placeholder 4"/>
          <p:cNvSpPr>
            <a:spLocks noGrp="1"/>
          </p:cNvSpPr>
          <p:nvPr>
            <p:ph type="ftr" sz="quarter" idx="11"/>
          </p:nvPr>
        </p:nvSpPr>
        <p:spPr/>
        <p:txBody>
          <a:bodyPr/>
          <a:lstStyle/>
          <a:p>
            <a:r>
              <a:rPr lang="it-IT"/>
              <a:t>Seminario nazionale "Stato di attuazione del PNRR” -  Alta Scuola SPI, Roma, 9 novembre 2023</a:t>
            </a:r>
          </a:p>
        </p:txBody>
      </p:sp>
      <p:sp>
        <p:nvSpPr>
          <p:cNvPr id="6" name="Slide Number Placeholder 5"/>
          <p:cNvSpPr>
            <a:spLocks noGrp="1"/>
          </p:cNvSpPr>
          <p:nvPr>
            <p:ph type="sldNum" sz="quarter" idx="12"/>
          </p:nvPr>
        </p:nvSpPr>
        <p:spPr/>
        <p:txBody>
          <a:bodyPr/>
          <a:lstStyle/>
          <a:p>
            <a:fld id="{A6C4CCCE-E492-4C96-B2AB-D14BA7704142}"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6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B60A8FE-7145-4717-963C-C5566081753F}" type="datetime1">
              <a:rPr lang="it-IT" smtClean="0"/>
              <a:t>20/11/2023</a:t>
            </a:fld>
            <a:endParaRPr lang="it-IT"/>
          </a:p>
        </p:txBody>
      </p:sp>
      <p:sp>
        <p:nvSpPr>
          <p:cNvPr id="5" name="Footer Placeholder 4"/>
          <p:cNvSpPr>
            <a:spLocks noGrp="1"/>
          </p:cNvSpPr>
          <p:nvPr>
            <p:ph type="ftr" sz="quarter" idx="11"/>
          </p:nvPr>
        </p:nvSpPr>
        <p:spPr/>
        <p:txBody>
          <a:bodyPr/>
          <a:lstStyle/>
          <a:p>
            <a:r>
              <a:rPr lang="it-IT"/>
              <a:t>Seminario nazionale "Stato di attuazione del PNRR” -  Alta Scuola SPI, Roma, 9 novembre 2023</a:t>
            </a:r>
          </a:p>
        </p:txBody>
      </p:sp>
      <p:sp>
        <p:nvSpPr>
          <p:cNvPr id="6" name="Slide Number Placeholder 5"/>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165969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4C14F0-2AEF-4074-9363-F40038A555CC}" type="datetime1">
              <a:rPr lang="it-IT" smtClean="0"/>
              <a:t>20/11/2023</a:t>
            </a:fld>
            <a:endParaRPr lang="it-IT"/>
          </a:p>
        </p:txBody>
      </p:sp>
      <p:sp>
        <p:nvSpPr>
          <p:cNvPr id="5" name="Footer Placeholder 4"/>
          <p:cNvSpPr>
            <a:spLocks noGrp="1"/>
          </p:cNvSpPr>
          <p:nvPr>
            <p:ph type="ftr" sz="quarter" idx="11"/>
          </p:nvPr>
        </p:nvSpPr>
        <p:spPr/>
        <p:txBody>
          <a:bodyPr/>
          <a:lstStyle/>
          <a:p>
            <a:r>
              <a:rPr lang="it-IT"/>
              <a:t>Seminario nazionale "Stato di attuazione del PNRR” -  Alta Scuola SPI, Roma, 9 novembre 2023</a:t>
            </a:r>
          </a:p>
        </p:txBody>
      </p:sp>
      <p:sp>
        <p:nvSpPr>
          <p:cNvPr id="6" name="Slide Number Placeholder 5"/>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322975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B82303E-383D-4AE6-A1B2-C4C2F282E1DB}" type="datetime1">
              <a:rPr lang="it-IT" smtClean="0"/>
              <a:t>20/11/2023</a:t>
            </a:fld>
            <a:endParaRPr lang="it-IT"/>
          </a:p>
        </p:txBody>
      </p:sp>
      <p:sp>
        <p:nvSpPr>
          <p:cNvPr id="5" name="Footer Placeholder 4"/>
          <p:cNvSpPr>
            <a:spLocks noGrp="1"/>
          </p:cNvSpPr>
          <p:nvPr>
            <p:ph type="ftr" sz="quarter" idx="11"/>
          </p:nvPr>
        </p:nvSpPr>
        <p:spPr/>
        <p:txBody>
          <a:bodyPr/>
          <a:lstStyle/>
          <a:p>
            <a:r>
              <a:rPr lang="it-IT"/>
              <a:t>Seminario nazionale "Stato di attuazione del PNRR” -  Alta Scuola SPI, Roma, 9 novembre 2023</a:t>
            </a:r>
          </a:p>
        </p:txBody>
      </p:sp>
      <p:sp>
        <p:nvSpPr>
          <p:cNvPr id="6" name="Slide Number Placeholder 5"/>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420050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020EC36-79B5-4A09-A1B5-76BA1FD8C818}" type="datetime1">
              <a:rPr lang="it-IT" smtClean="0"/>
              <a:t>20/11/2023</a:t>
            </a:fld>
            <a:endParaRPr lang="it-IT"/>
          </a:p>
        </p:txBody>
      </p:sp>
      <p:sp>
        <p:nvSpPr>
          <p:cNvPr id="5" name="Footer Placeholder 4"/>
          <p:cNvSpPr>
            <a:spLocks noGrp="1"/>
          </p:cNvSpPr>
          <p:nvPr>
            <p:ph type="ftr" sz="quarter" idx="11"/>
          </p:nvPr>
        </p:nvSpPr>
        <p:spPr/>
        <p:txBody>
          <a:bodyPr/>
          <a:lstStyle/>
          <a:p>
            <a:r>
              <a:rPr lang="it-IT"/>
              <a:t>Seminario nazionale "Stato di attuazione del PNRR” -  Alta Scuola SPI, Roma, 9 novembre 2023</a:t>
            </a:r>
          </a:p>
        </p:txBody>
      </p:sp>
      <p:sp>
        <p:nvSpPr>
          <p:cNvPr id="6" name="Slide Number Placeholder 5"/>
          <p:cNvSpPr>
            <a:spLocks noGrp="1"/>
          </p:cNvSpPr>
          <p:nvPr>
            <p:ph type="sldNum" sz="quarter" idx="12"/>
          </p:nvPr>
        </p:nvSpPr>
        <p:spPr/>
        <p:txBody>
          <a:bodyPr/>
          <a:lstStyle/>
          <a:p>
            <a:fld id="{A6C4CCCE-E492-4C96-B2AB-D14BA7704142}"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44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092A7F4-3230-42DF-9F89-EAEB09774F38}" type="datetime1">
              <a:rPr lang="it-IT" smtClean="0"/>
              <a:t>20/11/2023</a:t>
            </a:fld>
            <a:endParaRPr lang="it-IT"/>
          </a:p>
        </p:txBody>
      </p:sp>
      <p:sp>
        <p:nvSpPr>
          <p:cNvPr id="6" name="Footer Placeholder 5"/>
          <p:cNvSpPr>
            <a:spLocks noGrp="1"/>
          </p:cNvSpPr>
          <p:nvPr>
            <p:ph type="ftr" sz="quarter" idx="11"/>
          </p:nvPr>
        </p:nvSpPr>
        <p:spPr/>
        <p:txBody>
          <a:bodyPr/>
          <a:lstStyle/>
          <a:p>
            <a:r>
              <a:rPr lang="it-IT"/>
              <a:t>Seminario nazionale "Stato di attuazione del PNRR” -  Alta Scuola SPI, Roma, 9 novembre 2023</a:t>
            </a:r>
          </a:p>
        </p:txBody>
      </p:sp>
      <p:sp>
        <p:nvSpPr>
          <p:cNvPr id="7" name="Slide Number Placeholder 6"/>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354134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43F6FAA-AAE0-4DA6-ABBA-450BCA090C1B}" type="datetime1">
              <a:rPr lang="it-IT" smtClean="0"/>
              <a:t>20/11/2023</a:t>
            </a:fld>
            <a:endParaRPr lang="it-IT"/>
          </a:p>
        </p:txBody>
      </p:sp>
      <p:sp>
        <p:nvSpPr>
          <p:cNvPr id="8" name="Footer Placeholder 7"/>
          <p:cNvSpPr>
            <a:spLocks noGrp="1"/>
          </p:cNvSpPr>
          <p:nvPr>
            <p:ph type="ftr" sz="quarter" idx="11"/>
          </p:nvPr>
        </p:nvSpPr>
        <p:spPr/>
        <p:txBody>
          <a:bodyPr/>
          <a:lstStyle/>
          <a:p>
            <a:r>
              <a:rPr lang="it-IT"/>
              <a:t>Seminario nazionale "Stato di attuazione del PNRR” -  Alta Scuola SPI, Roma, 9 novembre 2023</a:t>
            </a:r>
          </a:p>
        </p:txBody>
      </p:sp>
      <p:sp>
        <p:nvSpPr>
          <p:cNvPr id="9" name="Slide Number Placeholder 8"/>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355769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46FFDEB-C765-4482-9FBA-B6147BB1D2E3}" type="datetime1">
              <a:rPr lang="it-IT" smtClean="0"/>
              <a:t>20/11/2023</a:t>
            </a:fld>
            <a:endParaRPr lang="it-IT"/>
          </a:p>
        </p:txBody>
      </p:sp>
      <p:sp>
        <p:nvSpPr>
          <p:cNvPr id="4" name="Footer Placeholder 3"/>
          <p:cNvSpPr>
            <a:spLocks noGrp="1"/>
          </p:cNvSpPr>
          <p:nvPr>
            <p:ph type="ftr" sz="quarter" idx="11"/>
          </p:nvPr>
        </p:nvSpPr>
        <p:spPr/>
        <p:txBody>
          <a:bodyPr/>
          <a:lstStyle/>
          <a:p>
            <a:r>
              <a:rPr lang="it-IT"/>
              <a:t>Seminario nazionale "Stato di attuazione del PNRR” -  Alta Scuola SPI, Roma, 9 novembre 2023</a:t>
            </a:r>
          </a:p>
        </p:txBody>
      </p:sp>
      <p:sp>
        <p:nvSpPr>
          <p:cNvPr id="5" name="Slide Number Placeholder 4"/>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118741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608F38-35A5-472F-9428-E96A7814E43F}" type="datetime1">
              <a:rPr lang="it-IT" smtClean="0"/>
              <a:t>20/11/2023</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a:t>Seminario nazionale "Stato di attuazione del PNRR” -  Alta Scuola SPI, Roma, 9 novembre 2023</a:t>
            </a:r>
          </a:p>
        </p:txBody>
      </p:sp>
      <p:sp>
        <p:nvSpPr>
          <p:cNvPr id="9" name="Slide Number Placeholder 8"/>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43628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7CF5D30-B698-4A7B-ABC3-8ADBE6A760DC}" type="datetime1">
              <a:rPr lang="it-IT" smtClean="0"/>
              <a:t>20/11/2023</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it-IT"/>
              <a:t>Seminario nazionale "Stato di attuazione del PNRR” -  Alta Scuola SPI, Roma, 9 novembre 2023</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C4CCCE-E492-4C96-B2AB-D14BA7704142}" type="slidenum">
              <a:rPr lang="it-IT" smtClean="0"/>
              <a:t>‹N›</a:t>
            </a:fld>
            <a:endParaRPr lang="it-IT"/>
          </a:p>
        </p:txBody>
      </p:sp>
    </p:spTree>
    <p:extLst>
      <p:ext uri="{BB962C8B-B14F-4D97-AF65-F5344CB8AC3E}">
        <p14:creationId xmlns:p14="http://schemas.microsoft.com/office/powerpoint/2010/main" val="241234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01C95CA-FD90-4123-BB28-C533C5A65326}" type="datetime1">
              <a:rPr lang="it-IT" smtClean="0"/>
              <a:t>20/11/2023</a:t>
            </a:fld>
            <a:endParaRPr lang="it-IT"/>
          </a:p>
        </p:txBody>
      </p:sp>
      <p:sp>
        <p:nvSpPr>
          <p:cNvPr id="6" name="Footer Placeholder 5"/>
          <p:cNvSpPr>
            <a:spLocks noGrp="1"/>
          </p:cNvSpPr>
          <p:nvPr>
            <p:ph type="ftr" sz="quarter" idx="11"/>
          </p:nvPr>
        </p:nvSpPr>
        <p:spPr/>
        <p:txBody>
          <a:bodyPr/>
          <a:lstStyle/>
          <a:p>
            <a:r>
              <a:rPr lang="it-IT"/>
              <a:t>Seminario nazionale "Stato di attuazione del PNRR” -  Alta Scuola SPI, Roma, 9 novembre 2023</a:t>
            </a:r>
          </a:p>
        </p:txBody>
      </p:sp>
      <p:sp>
        <p:nvSpPr>
          <p:cNvPr id="7" name="Slide Number Placeholder 6"/>
          <p:cNvSpPr>
            <a:spLocks noGrp="1"/>
          </p:cNvSpPr>
          <p:nvPr>
            <p:ph type="sldNum" sz="quarter" idx="12"/>
          </p:nvPr>
        </p:nvSpPr>
        <p:spPr/>
        <p:txBody>
          <a:bodyPr/>
          <a:lstStyle/>
          <a:p>
            <a:fld id="{A6C4CCCE-E492-4C96-B2AB-D14BA7704142}" type="slidenum">
              <a:rPr lang="it-IT" smtClean="0"/>
              <a:t>‹N›</a:t>
            </a:fld>
            <a:endParaRPr lang="it-IT"/>
          </a:p>
        </p:txBody>
      </p:sp>
    </p:spTree>
    <p:extLst>
      <p:ext uri="{BB962C8B-B14F-4D97-AF65-F5344CB8AC3E}">
        <p14:creationId xmlns:p14="http://schemas.microsoft.com/office/powerpoint/2010/main" val="27749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B1AAC8-A552-429D-8325-1E84777C7770}" type="datetime1">
              <a:rPr lang="it-IT" smtClean="0"/>
              <a:t>20/11/2023</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a:t>Seminario nazionale "Stato di attuazione del PNRR” -  Alta Scuola SPI, Roma, 9 novembre 2023</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6C4CCCE-E492-4C96-B2AB-D14BA7704142}"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062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consilium.europa.eu/doc/document/ST-12259-2023-INIT/it/pdf" TargetMode="External"/><Relationship Id="rId2" Type="http://schemas.openxmlformats.org/officeDocument/2006/relationships/hyperlink" Target="https://www.consilium.europa.eu/it/press/press-releases/2023/09/19/recovery-fund-council-greenlights-italy-s-targeted-amendment-of-its-national-pla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eur-lex.europa.eu/legal-content/IT/TXT/PDF/?uri=CELEX:32021R0241&amp;from=I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olitichecoesione.governo.it/media/3085/regolamento-ue-n-435-del-2023-repowereu.pdf?timeStamp=169873415736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ur-lex.europa.eu/legal-content/IT/TXT/PDF/?uri=OJ:C:2023:080:FULL&amp;from=IT#page=1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politicheeuropee.gov.it/it/ministro/comunicati-stampa/27-lug-23-pnr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amera.it/leg19/410?idSeduta=0151&amp;tipo=alfabetico_stenografico" TargetMode="External"/><Relationship Id="rId2" Type="http://schemas.openxmlformats.org/officeDocument/2006/relationships/hyperlink" Target="https://www.osservatoriorecovery.it/wp-content/uploads/2023/07/Revisione-e-aggiornamento-del-PNRR-parlamento-27-luglio-2023-1.pdf" TargetMode="External"/><Relationship Id="rId1" Type="http://schemas.openxmlformats.org/officeDocument/2006/relationships/slideLayout" Target="../slideLayouts/slideLayout2.xml"/><Relationship Id="rId4" Type="http://schemas.openxmlformats.org/officeDocument/2006/relationships/hyperlink" Target="https://www.senato.it/japp/bgt/showdoc/frame.jsp?tipodoc=Resaula&amp;leg=19&amp;id=1385738&amp;part=doc_dc-allegatoa_aa-sezionetit_cdmpgaeislpdceipspndr" TargetMode="Externa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hyperlink" Target="https://www.treccani.it/enciclopedia/spoils-syste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anci.it/decaro-i-pui-delle-citta-metropolitane-rimangono-sotto-il-finanziamento-pnrr/" TargetMode="External"/><Relationship Id="rId2" Type="http://schemas.openxmlformats.org/officeDocument/2006/relationships/hyperlink" Target="https://www.governo.it/it/articolo/cabina-di-regia-pnrr-palazzo-chigi-quarta-sessione-di-lavoro-sullo-stato-di-attuazione-dei" TargetMode="External"/><Relationship Id="rId1" Type="http://schemas.openxmlformats.org/officeDocument/2006/relationships/slideLayout" Target="../slideLayouts/slideLayout2.xml"/><Relationship Id="rId4" Type="http://schemas.openxmlformats.org/officeDocument/2006/relationships/hyperlink" Target="https://www.governo.it/it/articolo/pnrr-concluse-le-due-sessioni-della-cabina-di-regia-previste-oggi-fitto-atto-un"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temi.camera.it/leg19/pnrr/pnrrItalia/OCD57-2/pnrrItalia.html" TargetMode="External"/><Relationship Id="rId2" Type="http://schemas.openxmlformats.org/officeDocument/2006/relationships/hyperlink" Target="https://documenti.camera.it/leg19/dossier/pdf/DFP28_Ra.pdf?_1698744365278" TargetMode="External"/><Relationship Id="rId1" Type="http://schemas.openxmlformats.org/officeDocument/2006/relationships/slideLayout" Target="../slideLayouts/slideLayout2.xml"/><Relationship Id="rId4" Type="http://schemas.openxmlformats.org/officeDocument/2006/relationships/hyperlink" Target="https://temi.camera.it/leg19/pnrr/pnrrItalia/OCD57-3/pnrrItalia.html"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BD0346-B6AB-FDF1-00D9-FB9059E35726}"/>
              </a:ext>
            </a:extLst>
          </p:cNvPr>
          <p:cNvSpPr>
            <a:spLocks noGrp="1"/>
          </p:cNvSpPr>
          <p:nvPr>
            <p:ph type="ctrTitle"/>
          </p:nvPr>
        </p:nvSpPr>
        <p:spPr/>
        <p:txBody>
          <a:bodyPr/>
          <a:lstStyle/>
          <a:p>
            <a:pPr algn="just"/>
            <a:r>
              <a:rPr lang="it-IT" dirty="0">
                <a:solidFill>
                  <a:schemeClr val="accent2"/>
                </a:solidFill>
              </a:rPr>
              <a:t>Lo Stato di attuazione del PNRR</a:t>
            </a:r>
          </a:p>
        </p:txBody>
      </p:sp>
      <p:sp>
        <p:nvSpPr>
          <p:cNvPr id="3" name="Sottotitolo 2">
            <a:extLst>
              <a:ext uri="{FF2B5EF4-FFF2-40B4-BE49-F238E27FC236}">
                <a16:creationId xmlns:a16="http://schemas.microsoft.com/office/drawing/2014/main" id="{DFC27744-2913-6EB8-28DA-371318E48703}"/>
              </a:ext>
            </a:extLst>
          </p:cNvPr>
          <p:cNvSpPr>
            <a:spLocks noGrp="1"/>
          </p:cNvSpPr>
          <p:nvPr>
            <p:ph type="subTitle" idx="1"/>
          </p:nvPr>
        </p:nvSpPr>
        <p:spPr/>
        <p:txBody>
          <a:bodyPr>
            <a:normAutofit/>
          </a:bodyPr>
          <a:lstStyle/>
          <a:p>
            <a:pPr algn="ctr"/>
            <a:r>
              <a:rPr lang="it-IT" dirty="0"/>
              <a:t>L’impatto della nuova governance, la iii relazione, le proposte di modifica</a:t>
            </a:r>
          </a:p>
          <a:p>
            <a:pPr algn="ctr"/>
            <a:r>
              <a:rPr lang="it-IT" sz="1050" i="1" dirty="0">
                <a:latin typeface="+mn-lt"/>
              </a:rPr>
              <a:t>A cura di Chiara Arseni</a:t>
            </a:r>
          </a:p>
          <a:p>
            <a:pPr algn="ctr"/>
            <a:endParaRPr lang="it-IT" dirty="0"/>
          </a:p>
        </p:txBody>
      </p:sp>
      <p:sp>
        <p:nvSpPr>
          <p:cNvPr id="4" name="Segnaposto piè di pagina 3">
            <a:extLst>
              <a:ext uri="{FF2B5EF4-FFF2-40B4-BE49-F238E27FC236}">
                <a16:creationId xmlns:a16="http://schemas.microsoft.com/office/drawing/2014/main" id="{7846ADFD-C21E-5339-FC90-1502EB9610E6}"/>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426547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3CF04B-1E18-122D-0B51-E1B229B3BEE2}"/>
              </a:ext>
            </a:extLst>
          </p:cNvPr>
          <p:cNvSpPr>
            <a:spLocks noGrp="1"/>
          </p:cNvSpPr>
          <p:nvPr>
            <p:ph type="title"/>
          </p:nvPr>
        </p:nvSpPr>
        <p:spPr/>
        <p:txBody>
          <a:bodyPr/>
          <a:lstStyle/>
          <a:p>
            <a:r>
              <a:rPr lang="it-IT" dirty="0"/>
              <a:t>Le Premesse</a:t>
            </a:r>
          </a:p>
        </p:txBody>
      </p:sp>
      <p:sp>
        <p:nvSpPr>
          <p:cNvPr id="3" name="Segnaposto contenuto 2">
            <a:extLst>
              <a:ext uri="{FF2B5EF4-FFF2-40B4-BE49-F238E27FC236}">
                <a16:creationId xmlns:a16="http://schemas.microsoft.com/office/drawing/2014/main" id="{26E2CF4C-A7EF-E39E-FFF6-85A53EBD73A5}"/>
              </a:ext>
            </a:extLst>
          </p:cNvPr>
          <p:cNvSpPr>
            <a:spLocks noGrp="1"/>
          </p:cNvSpPr>
          <p:nvPr>
            <p:ph idx="1"/>
          </p:nvPr>
        </p:nvSpPr>
        <p:spPr/>
        <p:txBody>
          <a:bodyPr>
            <a:normAutofit/>
          </a:bodyPr>
          <a:lstStyle/>
          <a:p>
            <a:pPr algn="just"/>
            <a:r>
              <a:rPr lang="it-IT" sz="2400" dirty="0"/>
              <a:t>Ai sensi dell’articolo, 2, c. 2, </a:t>
            </a:r>
            <a:r>
              <a:rPr lang="it-IT" sz="2400" dirty="0" err="1"/>
              <a:t>lett</a:t>
            </a:r>
            <a:r>
              <a:rPr lang="it-IT" sz="2400" dirty="0"/>
              <a:t> a) del DL 77/2021, ogni 6 mesi la Cabina di Regia è tenuta a trasmettere alle Camere una </a:t>
            </a:r>
            <a:r>
              <a:rPr lang="it-IT" sz="2400" b="1" dirty="0"/>
              <a:t>relazione sullo stato di attuazione </a:t>
            </a:r>
            <a:r>
              <a:rPr lang="it-IT" sz="2400" dirty="0"/>
              <a:t>del PNRR.</a:t>
            </a:r>
          </a:p>
          <a:p>
            <a:pPr algn="just"/>
            <a:r>
              <a:rPr lang="it-IT" sz="2400" dirty="0"/>
              <a:t>Detta relazione dovrebbe contenere i prospetti sull'utilizzo delle risorse del programma Next Generation EU e sui risultati raggiunti, nonché le eventuali misure necessarie per accelerare l'avanzamento dei progetti e per una migliore efficacia degli stessi rispetto agli obiettivi perseguiti.</a:t>
            </a:r>
          </a:p>
          <a:p>
            <a:pPr algn="just"/>
            <a:r>
              <a:rPr lang="it-IT" sz="2400" dirty="0"/>
              <a:t>Lo scorso 8 giugno 2023, il Governo ha trasmesso al Parlamento </a:t>
            </a:r>
            <a:r>
              <a:rPr lang="it-IT" sz="2400" b="1" dirty="0">
                <a:solidFill>
                  <a:schemeClr val="accent2"/>
                </a:solidFill>
              </a:rPr>
              <a:t>la Terza Relazione sullo stato di attuazione del PNRR.</a:t>
            </a:r>
          </a:p>
        </p:txBody>
      </p:sp>
      <p:sp>
        <p:nvSpPr>
          <p:cNvPr id="4" name="Segnaposto piè di pagina 3">
            <a:extLst>
              <a:ext uri="{FF2B5EF4-FFF2-40B4-BE49-F238E27FC236}">
                <a16:creationId xmlns:a16="http://schemas.microsoft.com/office/drawing/2014/main" id="{952D7414-5DAD-2F7C-FA9D-A63B2CD73F2D}"/>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49749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01137D-E29F-4E65-5557-B26DC7490EB0}"/>
              </a:ext>
            </a:extLst>
          </p:cNvPr>
          <p:cNvSpPr>
            <a:spLocks noGrp="1"/>
          </p:cNvSpPr>
          <p:nvPr>
            <p:ph type="title"/>
          </p:nvPr>
        </p:nvSpPr>
        <p:spPr/>
        <p:txBody>
          <a:bodyPr/>
          <a:lstStyle/>
          <a:p>
            <a:r>
              <a:rPr lang="it-IT" dirty="0"/>
              <a:t>Il Contenuto</a:t>
            </a:r>
          </a:p>
        </p:txBody>
      </p:sp>
      <p:sp>
        <p:nvSpPr>
          <p:cNvPr id="3" name="Segnaposto contenuto 2">
            <a:extLst>
              <a:ext uri="{FF2B5EF4-FFF2-40B4-BE49-F238E27FC236}">
                <a16:creationId xmlns:a16="http://schemas.microsoft.com/office/drawing/2014/main" id="{B00AF99A-03C0-D09D-74A5-909BD53DDCDB}"/>
              </a:ext>
            </a:extLst>
          </p:cNvPr>
          <p:cNvSpPr>
            <a:spLocks noGrp="1"/>
          </p:cNvSpPr>
          <p:nvPr>
            <p:ph idx="1"/>
          </p:nvPr>
        </p:nvSpPr>
        <p:spPr>
          <a:xfrm>
            <a:off x="1097280" y="1737360"/>
            <a:ext cx="10732770" cy="4530090"/>
          </a:xfrm>
        </p:spPr>
        <p:txBody>
          <a:bodyPr>
            <a:normAutofit fontScale="92500" lnSpcReduction="10000"/>
          </a:bodyPr>
          <a:lstStyle/>
          <a:p>
            <a:pPr algn="just"/>
            <a:r>
              <a:rPr lang="it-IT" dirty="0"/>
              <a:t>La Terza Relazione si articola in due sezioni.</a:t>
            </a:r>
          </a:p>
          <a:p>
            <a:pPr algn="just"/>
            <a:r>
              <a:rPr lang="it-IT" b="1" dirty="0">
                <a:solidFill>
                  <a:schemeClr val="accent2"/>
                </a:solidFill>
              </a:rPr>
              <a:t>Nella Prima </a:t>
            </a:r>
            <a:r>
              <a:rPr lang="it-IT" dirty="0"/>
              <a:t>vengono presentati:</a:t>
            </a:r>
          </a:p>
          <a:p>
            <a:pPr lvl="1" algn="just">
              <a:buFont typeface="Arial" panose="020B0604020202020204" pitchFamily="34" charset="0"/>
              <a:buChar char="•"/>
            </a:pPr>
            <a:r>
              <a:rPr lang="it-IT" sz="2000" dirty="0"/>
              <a:t>un consuntivo dei 45 traguardi e obiettivi da conseguire nel secondo semestre 2022, rilevanti per l’erogazione della terza rata.</a:t>
            </a:r>
          </a:p>
          <a:p>
            <a:pPr lvl="1" algn="just">
              <a:buFont typeface="Arial" panose="020B0604020202020204" pitchFamily="34" charset="0"/>
              <a:buChar char="•"/>
            </a:pPr>
            <a:r>
              <a:rPr lang="it-IT" sz="2000" dirty="0"/>
              <a:t>una analisi dei 27 traguardi e obiettivi con scadenza nel primo semestre 2023 e delle azioni in corso per conseguirli.</a:t>
            </a:r>
          </a:p>
          <a:p>
            <a:pPr lvl="1" algn="just">
              <a:buFont typeface="Arial" panose="020B0604020202020204" pitchFamily="34" charset="0"/>
              <a:buChar char="•"/>
            </a:pPr>
            <a:r>
              <a:rPr lang="it-IT" sz="2000" dirty="0"/>
              <a:t>informazioni sullo stato di attuazione finanziaria del Piano, nonché sullo stato di avanzamento del sistema gestionale </a:t>
            </a:r>
            <a:r>
              <a:rPr lang="it-IT" sz="2000" dirty="0" err="1"/>
              <a:t>ReGiS</a:t>
            </a:r>
            <a:r>
              <a:rPr lang="it-IT" sz="2000" dirty="0"/>
              <a:t>.</a:t>
            </a:r>
          </a:p>
          <a:p>
            <a:pPr lvl="1" algn="just">
              <a:buFont typeface="Arial" panose="020B0604020202020204" pitchFamily="34" charset="0"/>
              <a:buChar char="•"/>
            </a:pPr>
            <a:r>
              <a:rPr lang="it-IT" sz="2000" dirty="0"/>
              <a:t>una esposizione dei principali interventi normativi effettuati per la riforma e il rafforzamento della governance del PNRR.</a:t>
            </a:r>
          </a:p>
          <a:p>
            <a:pPr lvl="1" algn="just">
              <a:buFont typeface="Arial" panose="020B0604020202020204" pitchFamily="34" charset="0"/>
              <a:buChar char="•"/>
            </a:pPr>
            <a:r>
              <a:rPr lang="it-IT" sz="2000" dirty="0"/>
              <a:t>una disamina delle diverse tipologie di difficoltà e criticità.</a:t>
            </a:r>
          </a:p>
          <a:p>
            <a:pPr lvl="1" algn="just">
              <a:buFont typeface="Arial" panose="020B0604020202020204" pitchFamily="34" charset="0"/>
              <a:buChar char="•"/>
            </a:pPr>
            <a:r>
              <a:rPr lang="it-IT" sz="2000" dirty="0"/>
              <a:t>una sintesi delle principali proposte di revisione del PNRR.</a:t>
            </a:r>
          </a:p>
          <a:p>
            <a:pPr marL="201168" lvl="1" indent="0" algn="just">
              <a:buNone/>
            </a:pPr>
            <a:endParaRPr lang="it-IT" sz="2000" dirty="0"/>
          </a:p>
          <a:p>
            <a:pPr marL="201168" lvl="1" indent="0" algn="just">
              <a:buNone/>
            </a:pPr>
            <a:r>
              <a:rPr lang="it-IT" sz="2000" dirty="0"/>
              <a:t>Nella </a:t>
            </a:r>
            <a:r>
              <a:rPr lang="it-IT" sz="2100" b="1" dirty="0">
                <a:solidFill>
                  <a:schemeClr val="accent2"/>
                </a:solidFill>
              </a:rPr>
              <a:t>Seconda Sezione</a:t>
            </a:r>
            <a:r>
              <a:rPr lang="it-IT" sz="2000" dirty="0"/>
              <a:t>, a cura delle singole Amministrazioni titolari delle Riforme e degli Investimenti del PNRR, sono riportate, per ciascuno di essi, le schede sul relativo stato di attuazione.</a:t>
            </a:r>
          </a:p>
          <a:p>
            <a:pPr algn="just"/>
            <a:endParaRPr lang="it-IT" dirty="0"/>
          </a:p>
          <a:p>
            <a:pPr marL="0" indent="0" algn="just">
              <a:buNone/>
            </a:pPr>
            <a:endParaRPr lang="it-IT" dirty="0"/>
          </a:p>
          <a:p>
            <a:pPr algn="just"/>
            <a:endParaRPr lang="it-IT" dirty="0"/>
          </a:p>
        </p:txBody>
      </p:sp>
      <p:sp>
        <p:nvSpPr>
          <p:cNvPr id="4" name="Segnaposto piè di pagina 3">
            <a:extLst>
              <a:ext uri="{FF2B5EF4-FFF2-40B4-BE49-F238E27FC236}">
                <a16:creationId xmlns:a16="http://schemas.microsoft.com/office/drawing/2014/main" id="{04A90D2F-8BB7-74BC-618F-57D48F7F047B}"/>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23058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3AC6EA-0A7D-29EC-027E-211FAB1E9F59}"/>
              </a:ext>
            </a:extLst>
          </p:cNvPr>
          <p:cNvSpPr>
            <a:spLocks noGrp="1"/>
          </p:cNvSpPr>
          <p:nvPr>
            <p:ph type="title"/>
          </p:nvPr>
        </p:nvSpPr>
        <p:spPr>
          <a:xfrm>
            <a:off x="387068" y="135828"/>
            <a:ext cx="10058400" cy="751939"/>
          </a:xfrm>
        </p:spPr>
        <p:txBody>
          <a:bodyPr>
            <a:normAutofit/>
          </a:bodyPr>
          <a:lstStyle/>
          <a:p>
            <a:r>
              <a:rPr lang="it-IT" sz="4400" dirty="0"/>
              <a:t>Contenuto – le risorse erogate</a:t>
            </a:r>
          </a:p>
        </p:txBody>
      </p:sp>
      <p:sp>
        <p:nvSpPr>
          <p:cNvPr id="3" name="Segnaposto contenuto 2">
            <a:extLst>
              <a:ext uri="{FF2B5EF4-FFF2-40B4-BE49-F238E27FC236}">
                <a16:creationId xmlns:a16="http://schemas.microsoft.com/office/drawing/2014/main" id="{F8A85469-74D9-83DF-5D05-938DA68DA21D}"/>
              </a:ext>
            </a:extLst>
          </p:cNvPr>
          <p:cNvSpPr>
            <a:spLocks noGrp="1"/>
          </p:cNvSpPr>
          <p:nvPr>
            <p:ph idx="1"/>
          </p:nvPr>
        </p:nvSpPr>
        <p:spPr>
          <a:xfrm>
            <a:off x="307759" y="1047565"/>
            <a:ext cx="11576482" cy="5459767"/>
          </a:xfrm>
        </p:spPr>
        <p:txBody>
          <a:bodyPr>
            <a:normAutofit/>
          </a:bodyPr>
          <a:lstStyle/>
          <a:p>
            <a:pPr algn="just"/>
            <a:r>
              <a:rPr lang="it-IT" sz="1600" dirty="0"/>
              <a:t>la Commissione versa al Governo italiano la rata semestrale dopo aver positivamente valutato il raggiungimento di tutti i traguardi e gli obiettivi stabiliti nel semestre di riferimento. Al 10 ottobre 2023 la Commissione europea ha </a:t>
            </a:r>
            <a:r>
              <a:rPr lang="it-IT" sz="1600" b="1" dirty="0">
                <a:solidFill>
                  <a:schemeClr val="accent2"/>
                </a:solidFill>
              </a:rPr>
              <a:t>erogato all'Italia 85,4 miliardi di euro </a:t>
            </a:r>
            <a:r>
              <a:rPr lang="it-IT" sz="1600" dirty="0"/>
              <a:t>(38,5 miliardi di sovvenzioni e circa 47 miliardi di prestiti) nell'ambito del dispositivo per la ripresa e la resilienza.</a:t>
            </a:r>
          </a:p>
          <a:p>
            <a:pPr algn="just"/>
            <a:r>
              <a:rPr lang="it-IT" sz="1600" b="0" i="0" dirty="0">
                <a:solidFill>
                  <a:srgbClr val="212121"/>
                </a:solidFill>
                <a:effectLst/>
              </a:rPr>
              <a:t>Il </a:t>
            </a:r>
            <a:r>
              <a:rPr lang="it-IT" sz="1600" b="1" i="0" dirty="0">
                <a:solidFill>
                  <a:srgbClr val="212121"/>
                </a:solidFill>
                <a:effectLst/>
              </a:rPr>
              <a:t>13 agosto 2021 </a:t>
            </a:r>
            <a:r>
              <a:rPr lang="it-IT" sz="1600" b="0" i="0" dirty="0">
                <a:solidFill>
                  <a:srgbClr val="212121"/>
                </a:solidFill>
                <a:effectLst/>
              </a:rPr>
              <a:t>la Commissione europea, a seguito della valutazione positiva del PNRR italiano, ha erogato al nostro Paese a titolo di </a:t>
            </a:r>
            <a:r>
              <a:rPr lang="it-IT" sz="1600" b="1" i="0" dirty="0">
                <a:solidFill>
                  <a:schemeClr val="accent2"/>
                </a:solidFill>
                <a:effectLst/>
              </a:rPr>
              <a:t>prefinanziamento</a:t>
            </a:r>
            <a:r>
              <a:rPr lang="it-IT" sz="1600" b="0" i="0" dirty="0">
                <a:solidFill>
                  <a:schemeClr val="accent2"/>
                </a:solidFill>
                <a:effectLst/>
              </a:rPr>
              <a:t> </a:t>
            </a:r>
            <a:r>
              <a:rPr lang="it-IT" sz="1600" b="1" i="0" dirty="0">
                <a:solidFill>
                  <a:schemeClr val="accent2"/>
                </a:solidFill>
                <a:effectLst/>
              </a:rPr>
              <a:t>24,9 miliardi</a:t>
            </a:r>
            <a:r>
              <a:rPr lang="it-IT" sz="1600" b="0" i="0" dirty="0">
                <a:solidFill>
                  <a:schemeClr val="accent2"/>
                </a:solidFill>
                <a:effectLst/>
              </a:rPr>
              <a:t> </a:t>
            </a:r>
            <a:r>
              <a:rPr lang="it-IT" sz="1600" b="0" i="0" dirty="0">
                <a:solidFill>
                  <a:srgbClr val="212121"/>
                </a:solidFill>
                <a:effectLst/>
              </a:rPr>
              <a:t>di euro (di cui 8,957 miliardi a fondo perduto e per 15,937 miliardi di prestiti), pari al </a:t>
            </a:r>
            <a:r>
              <a:rPr lang="it-IT" sz="1600" b="1" i="0" dirty="0">
                <a:solidFill>
                  <a:schemeClr val="accent2"/>
                </a:solidFill>
                <a:effectLst/>
              </a:rPr>
              <a:t>13 per cento </a:t>
            </a:r>
            <a:r>
              <a:rPr lang="it-IT" sz="1600" b="0" i="0" dirty="0">
                <a:solidFill>
                  <a:srgbClr val="212121"/>
                </a:solidFill>
                <a:effectLst/>
              </a:rPr>
              <a:t>dell'importo totale stanziato a favore dell'Italia.</a:t>
            </a:r>
          </a:p>
          <a:p>
            <a:pPr algn="just"/>
            <a:r>
              <a:rPr lang="it-IT" sz="1600" dirty="0"/>
              <a:t>Il </a:t>
            </a:r>
            <a:r>
              <a:rPr lang="it-IT" sz="1600" b="1" dirty="0"/>
              <a:t>13 aprile 2022 </a:t>
            </a:r>
            <a:r>
              <a:rPr lang="it-IT" sz="1600" dirty="0"/>
              <a:t>la Commissione europea ha versato all'Italia la </a:t>
            </a:r>
            <a:r>
              <a:rPr lang="it-IT" sz="1600" b="1" dirty="0">
                <a:solidFill>
                  <a:schemeClr val="accent2"/>
                </a:solidFill>
              </a:rPr>
              <a:t>prima rata semestrale da 21 miliardi </a:t>
            </a:r>
            <a:r>
              <a:rPr lang="it-IT" sz="1600" dirty="0"/>
              <a:t>di euro (10 miliardi di sovvenzioni e 11 miliardi di prestiti), a seguito della valutazione positiva sugli obiettivi del PNRR che l'Italia doveva conseguire </a:t>
            </a:r>
            <a:r>
              <a:rPr lang="it-IT" sz="1600" b="1" dirty="0"/>
              <a:t>entro il 31 dicembre 2021</a:t>
            </a:r>
          </a:p>
          <a:p>
            <a:pPr algn="just"/>
            <a:r>
              <a:rPr lang="it-IT" sz="1600" b="0" i="0" dirty="0">
                <a:solidFill>
                  <a:srgbClr val="212121"/>
                </a:solidFill>
                <a:effectLst/>
              </a:rPr>
              <a:t>Il </a:t>
            </a:r>
            <a:r>
              <a:rPr lang="it-IT" sz="1600" b="1" i="0" dirty="0">
                <a:solidFill>
                  <a:srgbClr val="212121"/>
                </a:solidFill>
                <a:effectLst/>
              </a:rPr>
              <a:t>9 novembre 2022 </a:t>
            </a:r>
            <a:r>
              <a:rPr lang="it-IT" sz="1600" b="0" i="0" dirty="0">
                <a:solidFill>
                  <a:srgbClr val="212121"/>
                </a:solidFill>
                <a:effectLst/>
              </a:rPr>
              <a:t>la Commissione europea, a seguito della valutazione preliminare positiva sul raggiungimento degli obiettivi e dei traguardi previsti per il </a:t>
            </a:r>
            <a:r>
              <a:rPr lang="it-IT" sz="1600" b="1" i="0" dirty="0">
                <a:solidFill>
                  <a:srgbClr val="212121"/>
                </a:solidFill>
                <a:effectLst/>
              </a:rPr>
              <a:t>primo semestre del 2022</a:t>
            </a:r>
            <a:r>
              <a:rPr lang="it-IT" sz="1600" b="0" i="0" dirty="0">
                <a:solidFill>
                  <a:srgbClr val="212121"/>
                </a:solidFill>
                <a:effectLst/>
              </a:rPr>
              <a:t>, ha erogato all'Italia la</a:t>
            </a:r>
            <a:r>
              <a:rPr lang="it-IT" sz="1600" b="0" i="0" dirty="0">
                <a:solidFill>
                  <a:schemeClr val="accent2"/>
                </a:solidFill>
                <a:effectLst/>
              </a:rPr>
              <a:t> </a:t>
            </a:r>
            <a:r>
              <a:rPr lang="it-IT" sz="1600" b="1" i="0" dirty="0">
                <a:solidFill>
                  <a:schemeClr val="accent2"/>
                </a:solidFill>
                <a:effectLst/>
              </a:rPr>
              <a:t>seconda rata</a:t>
            </a:r>
            <a:r>
              <a:rPr lang="it-IT" sz="1600" b="0" i="0" dirty="0">
                <a:solidFill>
                  <a:schemeClr val="accent2"/>
                </a:solidFill>
                <a:effectLst/>
              </a:rPr>
              <a:t> </a:t>
            </a:r>
            <a:r>
              <a:rPr lang="it-IT" sz="1600" b="0" i="0" dirty="0">
                <a:solidFill>
                  <a:srgbClr val="212121"/>
                </a:solidFill>
                <a:effectLst/>
              </a:rPr>
              <a:t>semestrale da </a:t>
            </a:r>
            <a:r>
              <a:rPr lang="it-IT" sz="1600" b="1" i="0" dirty="0">
                <a:solidFill>
                  <a:srgbClr val="212121"/>
                </a:solidFill>
                <a:effectLst/>
              </a:rPr>
              <a:t>21 miliardi</a:t>
            </a:r>
            <a:r>
              <a:rPr lang="it-IT" sz="1600" b="0" i="0" dirty="0">
                <a:solidFill>
                  <a:srgbClr val="212121"/>
                </a:solidFill>
                <a:effectLst/>
              </a:rPr>
              <a:t> di euro (10 miliardi di sovvenzioni e 11 miliardi di prestiti). </a:t>
            </a:r>
          </a:p>
          <a:p>
            <a:pPr algn="just"/>
            <a:r>
              <a:rPr lang="it-IT" sz="1600" b="0" i="0" dirty="0">
                <a:solidFill>
                  <a:srgbClr val="212121"/>
                </a:solidFill>
                <a:effectLst/>
              </a:rPr>
              <a:t>La </a:t>
            </a:r>
            <a:r>
              <a:rPr lang="it-IT" sz="1600" b="1" i="0" dirty="0">
                <a:solidFill>
                  <a:schemeClr val="accent2"/>
                </a:solidFill>
                <a:effectLst/>
              </a:rPr>
              <a:t>terza rata</a:t>
            </a:r>
            <a:r>
              <a:rPr lang="it-IT" sz="1600" b="0" i="0" dirty="0">
                <a:solidFill>
                  <a:srgbClr val="212121"/>
                </a:solidFill>
                <a:effectLst/>
              </a:rPr>
              <a:t>, che ammonta a circa </a:t>
            </a:r>
            <a:r>
              <a:rPr lang="it-IT" sz="1600" b="1" i="0" dirty="0">
                <a:solidFill>
                  <a:srgbClr val="212121"/>
                </a:solidFill>
                <a:effectLst/>
              </a:rPr>
              <a:t>18,5 miliardi</a:t>
            </a:r>
            <a:r>
              <a:rPr lang="it-IT" sz="1600" b="0" i="0" dirty="0">
                <a:solidFill>
                  <a:srgbClr val="212121"/>
                </a:solidFill>
                <a:effectLst/>
              </a:rPr>
              <a:t>, è stata erogata il </a:t>
            </a:r>
            <a:r>
              <a:rPr lang="it-IT" sz="1600" b="1" i="0" dirty="0">
                <a:solidFill>
                  <a:schemeClr val="accent2"/>
                </a:solidFill>
                <a:effectLst/>
              </a:rPr>
              <a:t>9 ottobre 2023</a:t>
            </a:r>
            <a:r>
              <a:rPr lang="it-IT" sz="1600" b="0" i="0" dirty="0">
                <a:solidFill>
                  <a:srgbClr val="212121"/>
                </a:solidFill>
                <a:effectLst/>
              </a:rPr>
              <a:t>. L'importo inizialmente previsto di 19 miliardi di euro della terza rata è stato decurtato di 519,5 milioni di euro, in relazione al fatto che è stato espunto l'obiettivo sui nuovi alloggi per studenti. Tale importo è stato trasferito alla quarta rata in connessione al raggiungimento di un nuovo traguardo relativo ai nuovi alloggi universitari.</a:t>
            </a:r>
          </a:p>
          <a:p>
            <a:pPr algn="just"/>
            <a:r>
              <a:rPr kumimoji="0" lang="it-IT" sz="1600" b="0" i="0" u="none" strike="noStrike" kern="1200" cap="none" spc="0" normalizeH="0" baseline="0" noProof="0" dirty="0">
                <a:ln>
                  <a:noFill/>
                </a:ln>
                <a:solidFill>
                  <a:srgbClr val="212121"/>
                </a:solidFill>
                <a:effectLst/>
                <a:uLnTx/>
                <a:uFillTx/>
                <a:ea typeface="+mn-ea"/>
                <a:cs typeface="+mn-cs"/>
              </a:rPr>
              <a:t>Il </a:t>
            </a:r>
            <a:r>
              <a:rPr kumimoji="0" lang="it-IT" sz="1600" b="1" i="0" u="none" strike="noStrike" kern="1200" cap="none" spc="0" normalizeH="0" baseline="0" noProof="0" dirty="0">
                <a:ln>
                  <a:noFill/>
                </a:ln>
                <a:solidFill>
                  <a:srgbClr val="212121"/>
                </a:solidFill>
                <a:effectLst/>
                <a:uLnTx/>
                <a:uFillTx/>
                <a:ea typeface="+mn-ea"/>
                <a:cs typeface="+mn-cs"/>
              </a:rPr>
              <a:t>Consiglio UE</a:t>
            </a:r>
            <a:r>
              <a:rPr kumimoji="0" lang="it-IT" sz="1600" b="0" i="0" u="none" strike="noStrike" kern="1200" cap="none" spc="0" normalizeH="0" baseline="0" noProof="0" dirty="0">
                <a:ln>
                  <a:noFill/>
                </a:ln>
                <a:solidFill>
                  <a:srgbClr val="212121"/>
                </a:solidFill>
                <a:effectLst/>
                <a:uLnTx/>
                <a:uFillTx/>
                <a:ea typeface="+mn-ea"/>
                <a:cs typeface="+mn-cs"/>
              </a:rPr>
              <a:t> ha </a:t>
            </a:r>
            <a:r>
              <a:rPr kumimoji="0" lang="it-IT" sz="1600" b="0" i="0" u="none" strike="noStrike" kern="1200" cap="none" spc="0" normalizeH="0" baseline="0" noProof="0" dirty="0">
                <a:ln>
                  <a:noFill/>
                </a:ln>
                <a:solidFill>
                  <a:srgbClr val="0066CC"/>
                </a:solidFill>
                <a:effectLst/>
                <a:uLnTx/>
                <a:uFillTx/>
                <a:ea typeface="+mn-ea"/>
                <a:cs typeface="+mn-cs"/>
                <a:hlinkClick r:id="rId2"/>
              </a:rPr>
              <a:t>comunicato</a:t>
            </a:r>
            <a:r>
              <a:rPr kumimoji="0" lang="it-IT" sz="1600" b="0" i="0" u="none" strike="noStrike" kern="1200" cap="none" spc="0" normalizeH="0" baseline="0" noProof="0" dirty="0">
                <a:ln>
                  <a:noFill/>
                </a:ln>
                <a:solidFill>
                  <a:srgbClr val="212121"/>
                </a:solidFill>
                <a:effectLst/>
                <a:uLnTx/>
                <a:uFillTx/>
                <a:ea typeface="+mn-ea"/>
                <a:cs typeface="+mn-cs"/>
              </a:rPr>
              <a:t> il </a:t>
            </a:r>
            <a:r>
              <a:rPr kumimoji="0" lang="it-IT" sz="1600" b="1" i="0" u="none" strike="noStrike" kern="1200" cap="none" spc="0" normalizeH="0" baseline="0" noProof="0" dirty="0">
                <a:ln>
                  <a:noFill/>
                </a:ln>
                <a:solidFill>
                  <a:srgbClr val="212121"/>
                </a:solidFill>
                <a:effectLst/>
                <a:uLnTx/>
                <a:uFillTx/>
                <a:ea typeface="+mn-ea"/>
                <a:cs typeface="+mn-cs"/>
              </a:rPr>
              <a:t>19 settembre 2023 </a:t>
            </a:r>
            <a:r>
              <a:rPr kumimoji="0" lang="it-IT" sz="1600" b="0" i="0" u="none" strike="noStrike" kern="1200" cap="none" spc="0" normalizeH="0" baseline="0" noProof="0" dirty="0">
                <a:ln>
                  <a:noFill/>
                </a:ln>
                <a:solidFill>
                  <a:srgbClr val="212121"/>
                </a:solidFill>
                <a:effectLst/>
                <a:uLnTx/>
                <a:uFillTx/>
                <a:ea typeface="+mn-ea"/>
                <a:cs typeface="+mn-cs"/>
              </a:rPr>
              <a:t>di aver adottato la </a:t>
            </a:r>
            <a:r>
              <a:rPr kumimoji="0" lang="it-IT" sz="1600" b="0" i="0" u="none" strike="noStrike" kern="1200" cap="none" spc="0" normalizeH="0" baseline="0" noProof="0" dirty="0">
                <a:ln>
                  <a:noFill/>
                </a:ln>
                <a:solidFill>
                  <a:srgbClr val="0066CC"/>
                </a:solidFill>
                <a:effectLst/>
                <a:uLnTx/>
                <a:uFillTx/>
                <a:ea typeface="+mn-ea"/>
                <a:cs typeface="+mn-cs"/>
                <a:hlinkClick r:id="rId3"/>
              </a:rPr>
              <a:t>decisione di esecuzione</a:t>
            </a:r>
            <a:r>
              <a:rPr kumimoji="0" lang="it-IT" sz="1600" b="0" i="0" u="none" strike="noStrike" kern="1200" cap="none" spc="0" normalizeH="0" baseline="0" noProof="0" dirty="0">
                <a:ln>
                  <a:noFill/>
                </a:ln>
                <a:solidFill>
                  <a:srgbClr val="212121"/>
                </a:solidFill>
                <a:effectLst/>
                <a:uLnTx/>
                <a:uFillTx/>
                <a:ea typeface="+mn-ea"/>
                <a:cs typeface="+mn-cs"/>
              </a:rPr>
              <a:t> che approva modifiche al PNRR dell'Italia relative ad alcuni traguardi e obiettivi da raggiungere entro il 30 giugno 2023 per l'ottenimento della </a:t>
            </a:r>
            <a:r>
              <a:rPr kumimoji="0" lang="it-IT" sz="1600" b="1" i="0" u="none" strike="noStrike" kern="1200" cap="none" spc="0" normalizeH="0" baseline="0" noProof="0" dirty="0">
                <a:ln>
                  <a:noFill/>
                </a:ln>
                <a:solidFill>
                  <a:srgbClr val="212121"/>
                </a:solidFill>
                <a:effectLst/>
                <a:uLnTx/>
                <a:uFillTx/>
                <a:ea typeface="+mn-ea"/>
                <a:cs typeface="+mn-cs"/>
              </a:rPr>
              <a:t>quarta rata da 16,5 miliardi di euro</a:t>
            </a:r>
            <a:r>
              <a:rPr kumimoji="0" lang="it-IT" sz="1600" b="0" i="0" u="none" strike="noStrike" kern="1200" cap="none" spc="0" normalizeH="0" baseline="0" noProof="0" dirty="0">
                <a:ln>
                  <a:noFill/>
                </a:ln>
                <a:solidFill>
                  <a:srgbClr val="212121"/>
                </a:solidFill>
                <a:effectLst/>
                <a:uLnTx/>
                <a:uFillTx/>
                <a:ea typeface="+mn-ea"/>
                <a:cs typeface="+mn-cs"/>
              </a:rPr>
              <a:t>. Il Governo il 22 settembre 2023 ha inviato alla Commissione Ue la </a:t>
            </a:r>
            <a:r>
              <a:rPr kumimoji="0" lang="it-IT" sz="1600" b="1" i="0" u="none" strike="noStrike" kern="1200" cap="none" spc="0" normalizeH="0" baseline="0" noProof="0" dirty="0">
                <a:ln>
                  <a:noFill/>
                </a:ln>
                <a:solidFill>
                  <a:schemeClr val="accent2"/>
                </a:solidFill>
                <a:effectLst/>
                <a:uLnTx/>
                <a:uFillTx/>
                <a:ea typeface="+mn-ea"/>
                <a:cs typeface="+mn-cs"/>
              </a:rPr>
              <a:t>richiesta di pagamento della quarta rata </a:t>
            </a:r>
            <a:r>
              <a:rPr kumimoji="0" lang="it-IT" sz="1600" b="0" i="0" u="none" strike="noStrike" kern="1200" cap="none" spc="0" normalizeH="0" baseline="0" noProof="0" dirty="0">
                <a:ln>
                  <a:noFill/>
                </a:ln>
                <a:solidFill>
                  <a:srgbClr val="212121"/>
                </a:solidFill>
                <a:effectLst/>
                <a:uLnTx/>
                <a:uFillTx/>
                <a:ea typeface="+mn-ea"/>
                <a:cs typeface="+mn-cs"/>
              </a:rPr>
              <a:t>(16,5 miliardi). L'erogazione dell'importo avverrà da parte della Commissione nei prossimi mesi, al termine dell'iter di valutazione previsto dalle procedure europee, in linea con quanto già fatto con le precedenti richieste</a:t>
            </a:r>
            <a:endParaRPr lang="it-IT" sz="1600" dirty="0"/>
          </a:p>
        </p:txBody>
      </p:sp>
      <p:sp>
        <p:nvSpPr>
          <p:cNvPr id="4" name="Segnaposto piè di pagina 3">
            <a:extLst>
              <a:ext uri="{FF2B5EF4-FFF2-40B4-BE49-F238E27FC236}">
                <a16:creationId xmlns:a16="http://schemas.microsoft.com/office/drawing/2014/main" id="{B6CF247C-9845-554D-2E55-B7A32487265E}"/>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49370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8B63B97-C0B7-E064-9172-5E1E2F8646A9}"/>
              </a:ext>
            </a:extLst>
          </p:cNvPr>
          <p:cNvPicPr>
            <a:picLocks noChangeAspect="1"/>
          </p:cNvPicPr>
          <p:nvPr/>
        </p:nvPicPr>
        <p:blipFill>
          <a:blip r:embed="rId2"/>
          <a:stretch>
            <a:fillRect/>
          </a:stretch>
        </p:blipFill>
        <p:spPr>
          <a:xfrm>
            <a:off x="2828469" y="1452286"/>
            <a:ext cx="6535062" cy="3953427"/>
          </a:xfrm>
          <a:prstGeom prst="rect">
            <a:avLst/>
          </a:prstGeom>
        </p:spPr>
      </p:pic>
      <p:sp>
        <p:nvSpPr>
          <p:cNvPr id="2" name="CasellaDiTesto 1">
            <a:extLst>
              <a:ext uri="{FF2B5EF4-FFF2-40B4-BE49-F238E27FC236}">
                <a16:creationId xmlns:a16="http://schemas.microsoft.com/office/drawing/2014/main" id="{6DB6D259-7495-3B60-8D28-BED6B6D589EE}"/>
              </a:ext>
            </a:extLst>
          </p:cNvPr>
          <p:cNvSpPr txBox="1"/>
          <p:nvPr/>
        </p:nvSpPr>
        <p:spPr>
          <a:xfrm>
            <a:off x="532660" y="514905"/>
            <a:ext cx="4208016" cy="400110"/>
          </a:xfrm>
          <a:prstGeom prst="rect">
            <a:avLst/>
          </a:prstGeom>
          <a:noFill/>
        </p:spPr>
        <p:txBody>
          <a:bodyPr wrap="square" rtlCol="0">
            <a:spAutoFit/>
          </a:bodyPr>
          <a:lstStyle/>
          <a:p>
            <a:r>
              <a:rPr lang="it-IT" sz="2000" b="1" dirty="0">
                <a:solidFill>
                  <a:schemeClr val="accent2"/>
                </a:solidFill>
              </a:rPr>
              <a:t>La cronologia dei pagamenti completa</a:t>
            </a:r>
          </a:p>
        </p:txBody>
      </p:sp>
      <p:sp>
        <p:nvSpPr>
          <p:cNvPr id="4" name="Segnaposto piè di pagina 3">
            <a:extLst>
              <a:ext uri="{FF2B5EF4-FFF2-40B4-BE49-F238E27FC236}">
                <a16:creationId xmlns:a16="http://schemas.microsoft.com/office/drawing/2014/main" id="{25EA9240-2DD1-D221-932C-07EEBC6C0976}"/>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58024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AA9C32-4F65-0E31-1E99-2BC41509961F}"/>
              </a:ext>
            </a:extLst>
          </p:cNvPr>
          <p:cNvSpPr>
            <a:spLocks noGrp="1"/>
          </p:cNvSpPr>
          <p:nvPr>
            <p:ph type="title"/>
          </p:nvPr>
        </p:nvSpPr>
        <p:spPr/>
        <p:txBody>
          <a:bodyPr/>
          <a:lstStyle/>
          <a:p>
            <a:r>
              <a:rPr lang="it-IT" dirty="0"/>
              <a:t>Contenuto – le risorse spese</a:t>
            </a:r>
          </a:p>
        </p:txBody>
      </p:sp>
      <p:sp>
        <p:nvSpPr>
          <p:cNvPr id="3" name="Segnaposto contenuto 2">
            <a:extLst>
              <a:ext uri="{FF2B5EF4-FFF2-40B4-BE49-F238E27FC236}">
                <a16:creationId xmlns:a16="http://schemas.microsoft.com/office/drawing/2014/main" id="{4B4977DA-D6ED-5239-1EBB-1BDD6974620B}"/>
              </a:ext>
            </a:extLst>
          </p:cNvPr>
          <p:cNvSpPr>
            <a:spLocks noGrp="1"/>
          </p:cNvSpPr>
          <p:nvPr>
            <p:ph idx="1"/>
          </p:nvPr>
        </p:nvSpPr>
        <p:spPr>
          <a:xfrm>
            <a:off x="470517" y="1845733"/>
            <a:ext cx="11168108" cy="4315369"/>
          </a:xfrm>
        </p:spPr>
        <p:txBody>
          <a:bodyPr>
            <a:normAutofit/>
          </a:bodyPr>
          <a:lstStyle/>
          <a:p>
            <a:pPr algn="just"/>
            <a:r>
              <a:rPr lang="it-IT" dirty="0"/>
              <a:t>Nella Terza Relazione sullo stato di attuazione del PNRR il Governo afferma che, al </a:t>
            </a:r>
            <a:r>
              <a:rPr lang="it-IT" b="1" dirty="0">
                <a:solidFill>
                  <a:schemeClr val="accent2"/>
                </a:solidFill>
              </a:rPr>
              <a:t>31 dicembre 2022, </a:t>
            </a:r>
            <a:r>
              <a:rPr lang="it-IT" dirty="0"/>
              <a:t>le </a:t>
            </a:r>
            <a:r>
              <a:rPr lang="it-IT" b="1" dirty="0"/>
              <a:t>spese sostenute sono state pari a circa 24,48 miliardi </a:t>
            </a:r>
            <a:r>
              <a:rPr lang="it-IT" dirty="0"/>
              <a:t>di euro, mentre al </a:t>
            </a:r>
            <a:r>
              <a:rPr lang="it-IT" b="1" dirty="0">
                <a:solidFill>
                  <a:schemeClr val="accent2"/>
                </a:solidFill>
              </a:rPr>
              <a:t>28 febbraio 2023 si attestano a circa 25,74 miliardi di euro</a:t>
            </a:r>
            <a:r>
              <a:rPr lang="it-IT" dirty="0"/>
              <a:t>. </a:t>
            </a:r>
          </a:p>
          <a:p>
            <a:pPr algn="just"/>
            <a:r>
              <a:rPr lang="it-IT" dirty="0"/>
              <a:t>Le </a:t>
            </a:r>
            <a:r>
              <a:rPr lang="it-IT" b="1" dirty="0"/>
              <a:t>misure</a:t>
            </a:r>
            <a:r>
              <a:rPr lang="it-IT" dirty="0"/>
              <a:t> per le quali è stata dichiarata una </a:t>
            </a:r>
            <a:r>
              <a:rPr lang="it-IT" b="1" dirty="0"/>
              <a:t>maggiore spesa </a:t>
            </a:r>
            <a:r>
              <a:rPr lang="it-IT" dirty="0"/>
              <a:t>in termini assoluti sono: il Rafforzamento dell’Ecobonus e del </a:t>
            </a:r>
            <a:r>
              <a:rPr lang="it-IT" dirty="0" err="1"/>
              <a:t>Sismabonus</a:t>
            </a:r>
            <a:r>
              <a:rPr lang="it-IT" dirty="0"/>
              <a:t> (8,7 miliardi, 62,5% dello stanziamento) e il Credito d’imposta per i beni strumentali 4.0 (5,4 miliardi, 61,3% dello stanziamento).</a:t>
            </a:r>
          </a:p>
          <a:p>
            <a:pPr algn="just"/>
            <a:r>
              <a:rPr lang="it-IT" dirty="0"/>
              <a:t>Le </a:t>
            </a:r>
            <a:r>
              <a:rPr lang="it-IT" b="1" dirty="0"/>
              <a:t>Amministrazioni centrali </a:t>
            </a:r>
            <a:r>
              <a:rPr lang="it-IT" dirty="0"/>
              <a:t>titolari degli importi più consistenti sono il </a:t>
            </a:r>
            <a:r>
              <a:rPr lang="it-IT" b="1" dirty="0"/>
              <a:t>Ministero dell’infrastrutture </a:t>
            </a:r>
            <a:r>
              <a:rPr lang="it-IT" dirty="0"/>
              <a:t>e dei trasporti (39,7 miliardi) e il </a:t>
            </a:r>
            <a:r>
              <a:rPr lang="it-IT" b="1" dirty="0"/>
              <a:t>Ministero dell’ambiente e della sicurezza energetica </a:t>
            </a:r>
            <a:r>
              <a:rPr lang="it-IT" dirty="0"/>
              <a:t>(34,7 miliardi).</a:t>
            </a:r>
          </a:p>
          <a:p>
            <a:pPr algn="just"/>
            <a:r>
              <a:rPr lang="it-IT" dirty="0"/>
              <a:t>Nella Relazione il Governo afferma che </a:t>
            </a:r>
            <a:r>
              <a:rPr lang="it-IT" b="1" dirty="0"/>
              <a:t>la maggior parte delle Amministrazioni titolari ha raggiunto un livello di spesa inferiore alle previsioni</a:t>
            </a:r>
            <a:r>
              <a:rPr lang="it-IT" dirty="0">
                <a:sym typeface="Wingdings" panose="05000000000000000000" pitchFamily="2" charset="2"/>
              </a:rPr>
              <a:t> un </a:t>
            </a:r>
            <a:r>
              <a:rPr lang="it-IT" dirty="0"/>
              <a:t>ritardo nella fase di definizione e avvio delle misure che potrebbe incidere </a:t>
            </a:r>
            <a:r>
              <a:rPr lang="it-IT" b="1" dirty="0">
                <a:solidFill>
                  <a:schemeClr val="accent2"/>
                </a:solidFill>
              </a:rPr>
              <a:t>sulla effettiva realizzazione dell’intero Piano </a:t>
            </a:r>
            <a:r>
              <a:rPr lang="it-IT" dirty="0"/>
              <a:t>con particolare riferimento al pieno raggiungimento degli obiettivi finali.</a:t>
            </a:r>
          </a:p>
          <a:p>
            <a:pPr algn="just"/>
            <a:endParaRPr lang="it-IT" dirty="0"/>
          </a:p>
          <a:p>
            <a:pPr algn="just"/>
            <a:endParaRPr lang="it-IT" dirty="0"/>
          </a:p>
        </p:txBody>
      </p:sp>
      <p:sp>
        <p:nvSpPr>
          <p:cNvPr id="4" name="Segnaposto piè di pagina 3">
            <a:extLst>
              <a:ext uri="{FF2B5EF4-FFF2-40B4-BE49-F238E27FC236}">
                <a16:creationId xmlns:a16="http://schemas.microsoft.com/office/drawing/2014/main" id="{1C220B74-3135-B66C-E224-CA00777E9592}"/>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4124940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4">
            <a:extLst>
              <a:ext uri="{FF2B5EF4-FFF2-40B4-BE49-F238E27FC236}">
                <a16:creationId xmlns:a16="http://schemas.microsoft.com/office/drawing/2014/main" id="{73FA4B17-DD1F-381A-96EC-BEDF4BFC2B9F}"/>
              </a:ext>
            </a:extLst>
          </p:cNvPr>
          <p:cNvPicPr>
            <a:picLocks noChangeAspect="1"/>
          </p:cNvPicPr>
          <p:nvPr/>
        </p:nvPicPr>
        <p:blipFill>
          <a:blip r:embed="rId2"/>
          <a:stretch>
            <a:fillRect/>
          </a:stretch>
        </p:blipFill>
        <p:spPr>
          <a:xfrm>
            <a:off x="1846555" y="1094179"/>
            <a:ext cx="7483876" cy="4832520"/>
          </a:xfrm>
          <a:prstGeom prst="rect">
            <a:avLst/>
          </a:prstGeom>
        </p:spPr>
      </p:pic>
      <p:sp>
        <p:nvSpPr>
          <p:cNvPr id="3" name="Segnaposto piè di pagina 2">
            <a:extLst>
              <a:ext uri="{FF2B5EF4-FFF2-40B4-BE49-F238E27FC236}">
                <a16:creationId xmlns:a16="http://schemas.microsoft.com/office/drawing/2014/main" id="{2BEFA89A-818F-F1BC-B54E-3C24BF6E910A}"/>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69929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AA9C32-4F65-0E31-1E99-2BC41509961F}"/>
              </a:ext>
            </a:extLst>
          </p:cNvPr>
          <p:cNvSpPr>
            <a:spLocks noGrp="1"/>
          </p:cNvSpPr>
          <p:nvPr>
            <p:ph type="title"/>
          </p:nvPr>
        </p:nvSpPr>
        <p:spPr/>
        <p:txBody>
          <a:bodyPr/>
          <a:lstStyle/>
          <a:p>
            <a:r>
              <a:rPr lang="it-IT" dirty="0"/>
              <a:t>Contenuto – le risorse spese</a:t>
            </a:r>
          </a:p>
        </p:txBody>
      </p:sp>
      <p:sp>
        <p:nvSpPr>
          <p:cNvPr id="3" name="Segnaposto contenuto 2">
            <a:extLst>
              <a:ext uri="{FF2B5EF4-FFF2-40B4-BE49-F238E27FC236}">
                <a16:creationId xmlns:a16="http://schemas.microsoft.com/office/drawing/2014/main" id="{4B4977DA-D6ED-5239-1EBB-1BDD6974620B}"/>
              </a:ext>
            </a:extLst>
          </p:cNvPr>
          <p:cNvSpPr>
            <a:spLocks noGrp="1"/>
          </p:cNvSpPr>
          <p:nvPr>
            <p:ph idx="1"/>
          </p:nvPr>
        </p:nvSpPr>
        <p:spPr/>
        <p:txBody>
          <a:bodyPr/>
          <a:lstStyle/>
          <a:p>
            <a:pPr algn="just"/>
            <a:endParaRPr lang="it-IT" dirty="0"/>
          </a:p>
          <a:p>
            <a:pPr algn="just"/>
            <a:endParaRPr lang="it-IT" dirty="0"/>
          </a:p>
        </p:txBody>
      </p:sp>
      <p:pic>
        <p:nvPicPr>
          <p:cNvPr id="5" name="Immagine 4">
            <a:extLst>
              <a:ext uri="{FF2B5EF4-FFF2-40B4-BE49-F238E27FC236}">
                <a16:creationId xmlns:a16="http://schemas.microsoft.com/office/drawing/2014/main" id="{4BE65755-85C7-7740-CA2D-0B1500266F60}"/>
              </a:ext>
            </a:extLst>
          </p:cNvPr>
          <p:cNvPicPr>
            <a:picLocks noChangeAspect="1"/>
          </p:cNvPicPr>
          <p:nvPr/>
        </p:nvPicPr>
        <p:blipFill>
          <a:blip r:embed="rId3"/>
          <a:stretch>
            <a:fillRect/>
          </a:stretch>
        </p:blipFill>
        <p:spPr>
          <a:xfrm>
            <a:off x="396539" y="2496889"/>
            <a:ext cx="6469902" cy="3051653"/>
          </a:xfrm>
          <a:prstGeom prst="rect">
            <a:avLst/>
          </a:prstGeom>
        </p:spPr>
      </p:pic>
      <p:pic>
        <p:nvPicPr>
          <p:cNvPr id="6" name="Immagine 5">
            <a:extLst>
              <a:ext uri="{FF2B5EF4-FFF2-40B4-BE49-F238E27FC236}">
                <a16:creationId xmlns:a16="http://schemas.microsoft.com/office/drawing/2014/main" id="{5F5005AD-E496-04DB-78E3-0A5B4BD5A3A1}"/>
              </a:ext>
            </a:extLst>
          </p:cNvPr>
          <p:cNvPicPr>
            <a:picLocks noChangeAspect="1"/>
          </p:cNvPicPr>
          <p:nvPr/>
        </p:nvPicPr>
        <p:blipFill>
          <a:blip r:embed="rId4"/>
          <a:stretch>
            <a:fillRect/>
          </a:stretch>
        </p:blipFill>
        <p:spPr>
          <a:xfrm>
            <a:off x="6981467" y="2414713"/>
            <a:ext cx="4578096" cy="3454381"/>
          </a:xfrm>
          <a:prstGeom prst="rect">
            <a:avLst/>
          </a:prstGeom>
        </p:spPr>
      </p:pic>
      <p:sp>
        <p:nvSpPr>
          <p:cNvPr id="4" name="Segnaposto piè di pagina 3">
            <a:extLst>
              <a:ext uri="{FF2B5EF4-FFF2-40B4-BE49-F238E27FC236}">
                <a16:creationId xmlns:a16="http://schemas.microsoft.com/office/drawing/2014/main" id="{34C016AA-BF22-FFB8-7055-71846084206B}"/>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40584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E549C5-4ABA-9EC9-4CAF-89F499D2C183}"/>
              </a:ext>
            </a:extLst>
          </p:cNvPr>
          <p:cNvSpPr>
            <a:spLocks noGrp="1"/>
          </p:cNvSpPr>
          <p:nvPr>
            <p:ph type="title"/>
          </p:nvPr>
        </p:nvSpPr>
        <p:spPr>
          <a:xfrm>
            <a:off x="1097280" y="286603"/>
            <a:ext cx="10058400" cy="1444543"/>
          </a:xfrm>
        </p:spPr>
        <p:txBody>
          <a:bodyPr>
            <a:normAutofit/>
          </a:bodyPr>
          <a:lstStyle/>
          <a:p>
            <a:r>
              <a:rPr lang="it-IT" sz="4000" dirty="0"/>
              <a:t>Contenuto – Gli Elementi di Debolezza del PNRR</a:t>
            </a:r>
          </a:p>
        </p:txBody>
      </p:sp>
      <p:sp>
        <p:nvSpPr>
          <p:cNvPr id="7" name="Segnaposto contenuto 6">
            <a:extLst>
              <a:ext uri="{FF2B5EF4-FFF2-40B4-BE49-F238E27FC236}">
                <a16:creationId xmlns:a16="http://schemas.microsoft.com/office/drawing/2014/main" id="{1743ABEF-9FDD-2983-4EF0-C867A7BB68C6}"/>
              </a:ext>
            </a:extLst>
          </p:cNvPr>
          <p:cNvSpPr>
            <a:spLocks noGrp="1"/>
          </p:cNvSpPr>
          <p:nvPr>
            <p:ph idx="1"/>
          </p:nvPr>
        </p:nvSpPr>
        <p:spPr>
          <a:xfrm>
            <a:off x="928603" y="1828800"/>
            <a:ext cx="10058400" cy="4023360"/>
          </a:xfrm>
        </p:spPr>
        <p:txBody>
          <a:bodyPr>
            <a:normAutofit fontScale="92500"/>
          </a:bodyPr>
          <a:lstStyle/>
          <a:p>
            <a:pPr algn="just"/>
            <a:r>
              <a:rPr lang="it-IT" dirty="0"/>
              <a:t>Tra le novità di maggior rilievo presenti nel testo della Terza Relazione (Sezione I) vi è la ricognizione delle </a:t>
            </a:r>
            <a:r>
              <a:rPr lang="it-IT" b="1" dirty="0">
                <a:solidFill>
                  <a:schemeClr val="accent2"/>
                </a:solidFill>
              </a:rPr>
              <a:t>principali criticità segnalate dalle Amministrazioni </a:t>
            </a:r>
            <a:r>
              <a:rPr lang="it-IT" dirty="0"/>
              <a:t>titolari delle Riforme e degli Investimenti del PNRR.</a:t>
            </a:r>
          </a:p>
          <a:p>
            <a:pPr algn="just"/>
            <a:r>
              <a:rPr lang="it-IT" dirty="0"/>
              <a:t>Dette criticità sono emerse seguito dell’attività di monitoraggio svolta sullo stato di attuazione delle relative misure e sullo stato di avanzamento della spesa connessa alla loro realizzazione.</a:t>
            </a:r>
          </a:p>
          <a:p>
            <a:pPr algn="just"/>
            <a:r>
              <a:rPr lang="it-IT" dirty="0"/>
              <a:t>Secondo la Relazione, </a:t>
            </a:r>
            <a:r>
              <a:rPr lang="it-IT" b="1" dirty="0"/>
              <a:t>sono 118 </a:t>
            </a:r>
            <a:r>
              <a:rPr lang="it-IT" dirty="0"/>
              <a:t>(su 285, pertanto il 41,4% di Riforme e investimenti dell’intero Piano) il numero complessivo di Riforme e Investimenti per i quali le Amministrazioni titolari hanno rilevato </a:t>
            </a:r>
            <a:r>
              <a:rPr lang="it-IT" b="1" dirty="0"/>
              <a:t>almeno una delle quattro tipologie </a:t>
            </a:r>
            <a:r>
              <a:rPr lang="it-IT" dirty="0"/>
              <a:t>di elementi di </a:t>
            </a:r>
            <a:r>
              <a:rPr lang="it-IT" b="1" dirty="0"/>
              <a:t>debolezza e criticità </a:t>
            </a:r>
            <a:r>
              <a:rPr lang="it-IT" dirty="0"/>
              <a:t>in sede di realizzazione e monitoraggio.</a:t>
            </a:r>
          </a:p>
          <a:p>
            <a:pPr algn="just"/>
            <a:r>
              <a:rPr lang="it-IT" dirty="0"/>
              <a:t>Di queste, </a:t>
            </a:r>
            <a:r>
              <a:rPr lang="it-IT" b="1" dirty="0"/>
              <a:t>sono 59 le Riforme e gli Investimenti </a:t>
            </a:r>
            <a:r>
              <a:rPr lang="it-IT" dirty="0"/>
              <a:t>che risulterebbero affetti da almeno una delle </a:t>
            </a:r>
            <a:r>
              <a:rPr lang="it-IT" b="1" dirty="0"/>
              <a:t>prime due categorie </a:t>
            </a:r>
            <a:r>
              <a:rPr lang="it-IT" dirty="0"/>
              <a:t>di difficoltà, vale a dire da Eventi e circostanze oggettive, mentre ammontano a </a:t>
            </a:r>
            <a:r>
              <a:rPr lang="it-IT" b="1" dirty="0"/>
              <a:t>101</a:t>
            </a:r>
            <a:r>
              <a:rPr lang="it-IT" dirty="0"/>
              <a:t> le Riforme e gli Investimenti interessati da difficoltà normative, amministrative e gestionali o dalla necessità di modificare il testo del CID e degli OA (</a:t>
            </a:r>
            <a:r>
              <a:rPr lang="it-IT" i="1" dirty="0"/>
              <a:t>consultare slide successiva</a:t>
            </a:r>
            <a:r>
              <a:rPr lang="it-IT" dirty="0"/>
              <a:t>).</a:t>
            </a:r>
          </a:p>
        </p:txBody>
      </p:sp>
      <p:sp>
        <p:nvSpPr>
          <p:cNvPr id="3" name="Segnaposto piè di pagina 2">
            <a:extLst>
              <a:ext uri="{FF2B5EF4-FFF2-40B4-BE49-F238E27FC236}">
                <a16:creationId xmlns:a16="http://schemas.microsoft.com/office/drawing/2014/main" id="{815FBD5C-9FF6-8F4E-4A1B-F3D17841DD9E}"/>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319512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F3C8925A-D2DA-706C-634F-1F2EF74D222D}"/>
              </a:ext>
            </a:extLst>
          </p:cNvPr>
          <p:cNvGraphicFramePr/>
          <p:nvPr>
            <p:extLst>
              <p:ext uri="{D42A27DB-BD31-4B8C-83A1-F6EECF244321}">
                <p14:modId xmlns:p14="http://schemas.microsoft.com/office/powerpoint/2010/main" val="1336277271"/>
              </p:ext>
            </p:extLst>
          </p:nvPr>
        </p:nvGraphicFramePr>
        <p:xfrm>
          <a:off x="144262" y="221942"/>
          <a:ext cx="11903476" cy="5893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a:extLst>
              <a:ext uri="{FF2B5EF4-FFF2-40B4-BE49-F238E27FC236}">
                <a16:creationId xmlns:a16="http://schemas.microsoft.com/office/drawing/2014/main" id="{49BD13B2-7CE1-C563-F57F-2AEE075E9056}"/>
              </a:ext>
            </a:extLst>
          </p:cNvPr>
          <p:cNvSpPr txBox="1"/>
          <p:nvPr/>
        </p:nvSpPr>
        <p:spPr>
          <a:xfrm>
            <a:off x="7874493" y="541538"/>
            <a:ext cx="3497802" cy="369332"/>
          </a:xfrm>
          <a:prstGeom prst="rect">
            <a:avLst/>
          </a:prstGeom>
          <a:noFill/>
        </p:spPr>
        <p:txBody>
          <a:bodyPr wrap="square" rtlCol="0">
            <a:spAutoFit/>
          </a:bodyPr>
          <a:lstStyle/>
          <a:p>
            <a:r>
              <a:rPr lang="it-IT" b="1" dirty="0">
                <a:solidFill>
                  <a:schemeClr val="accent2"/>
                </a:solidFill>
              </a:rPr>
              <a:t>Le quattro categorie di criticità</a:t>
            </a:r>
          </a:p>
        </p:txBody>
      </p:sp>
      <p:sp>
        <p:nvSpPr>
          <p:cNvPr id="4" name="Segnaposto piè di pagina 3">
            <a:extLst>
              <a:ext uri="{FF2B5EF4-FFF2-40B4-BE49-F238E27FC236}">
                <a16:creationId xmlns:a16="http://schemas.microsoft.com/office/drawing/2014/main" id="{6E26356D-6FD0-D0F3-E85C-E4C2AB6452F0}"/>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555398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E0A3EC-E924-FA6C-41B7-99E36AFCC521}"/>
              </a:ext>
            </a:extLst>
          </p:cNvPr>
          <p:cNvSpPr>
            <a:spLocks noGrp="1"/>
          </p:cNvSpPr>
          <p:nvPr>
            <p:ph type="title"/>
          </p:nvPr>
        </p:nvSpPr>
        <p:spPr/>
        <p:txBody>
          <a:bodyPr>
            <a:normAutofit/>
          </a:bodyPr>
          <a:lstStyle/>
          <a:p>
            <a:r>
              <a:rPr lang="it-IT" sz="4000" dirty="0"/>
              <a:t>Contenuto – Gli Elementi di Debolezza del PNRR</a:t>
            </a:r>
          </a:p>
        </p:txBody>
      </p:sp>
      <p:pic>
        <p:nvPicPr>
          <p:cNvPr id="5" name="Segnaposto contenuto 4">
            <a:extLst>
              <a:ext uri="{FF2B5EF4-FFF2-40B4-BE49-F238E27FC236}">
                <a16:creationId xmlns:a16="http://schemas.microsoft.com/office/drawing/2014/main" id="{10149D3C-E173-15EF-386E-9BBA24E25BDD}"/>
              </a:ext>
            </a:extLst>
          </p:cNvPr>
          <p:cNvPicPr>
            <a:picLocks noGrp="1" noChangeAspect="1"/>
          </p:cNvPicPr>
          <p:nvPr>
            <p:ph idx="1"/>
          </p:nvPr>
        </p:nvPicPr>
        <p:blipFill>
          <a:blip r:embed="rId2"/>
          <a:stretch>
            <a:fillRect/>
          </a:stretch>
        </p:blipFill>
        <p:spPr>
          <a:xfrm>
            <a:off x="3377817" y="2347702"/>
            <a:ext cx="5496692" cy="3019846"/>
          </a:xfrm>
        </p:spPr>
      </p:pic>
      <p:sp>
        <p:nvSpPr>
          <p:cNvPr id="6" name="CasellaDiTesto 5">
            <a:extLst>
              <a:ext uri="{FF2B5EF4-FFF2-40B4-BE49-F238E27FC236}">
                <a16:creationId xmlns:a16="http://schemas.microsoft.com/office/drawing/2014/main" id="{F92D73CE-AF17-6CFA-E434-8A12BC091702}"/>
              </a:ext>
            </a:extLst>
          </p:cNvPr>
          <p:cNvSpPr txBox="1"/>
          <p:nvPr/>
        </p:nvSpPr>
        <p:spPr>
          <a:xfrm>
            <a:off x="8229599" y="5637320"/>
            <a:ext cx="3577702" cy="415498"/>
          </a:xfrm>
          <a:prstGeom prst="rect">
            <a:avLst/>
          </a:prstGeom>
          <a:noFill/>
        </p:spPr>
        <p:txBody>
          <a:bodyPr wrap="square" rtlCol="0">
            <a:spAutoFit/>
          </a:bodyPr>
          <a:lstStyle/>
          <a:p>
            <a:r>
              <a:rPr lang="it-IT" sz="1050" dirty="0"/>
              <a:t>Fonte: Documentazione di finanza pubblica n. 28/R curata dal Servizio Studi della Camera dei deputati.</a:t>
            </a:r>
          </a:p>
        </p:txBody>
      </p:sp>
      <p:sp>
        <p:nvSpPr>
          <p:cNvPr id="3" name="Segnaposto piè di pagina 2">
            <a:extLst>
              <a:ext uri="{FF2B5EF4-FFF2-40B4-BE49-F238E27FC236}">
                <a16:creationId xmlns:a16="http://schemas.microsoft.com/office/drawing/2014/main" id="{F82F33DC-6ED5-CA1E-9BE6-1D3B0AED2E0B}"/>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88649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F0DEDB-5329-3972-60DA-EF9DDE35498B}"/>
              </a:ext>
            </a:extLst>
          </p:cNvPr>
          <p:cNvSpPr>
            <a:spLocks noGrp="1"/>
          </p:cNvSpPr>
          <p:nvPr>
            <p:ph type="title"/>
          </p:nvPr>
        </p:nvSpPr>
        <p:spPr/>
        <p:txBody>
          <a:bodyPr>
            <a:normAutofit/>
          </a:bodyPr>
          <a:lstStyle/>
          <a:p>
            <a:r>
              <a:rPr lang="it-IT" sz="6600" dirty="0"/>
              <a:t>La nuova Governance</a:t>
            </a:r>
          </a:p>
        </p:txBody>
      </p:sp>
      <p:sp>
        <p:nvSpPr>
          <p:cNvPr id="3" name="Segnaposto testo 2">
            <a:extLst>
              <a:ext uri="{FF2B5EF4-FFF2-40B4-BE49-F238E27FC236}">
                <a16:creationId xmlns:a16="http://schemas.microsoft.com/office/drawing/2014/main" id="{CFDF59CD-20E9-F158-C27F-F7EB3F72D19E}"/>
              </a:ext>
            </a:extLst>
          </p:cNvPr>
          <p:cNvSpPr>
            <a:spLocks noGrp="1"/>
          </p:cNvSpPr>
          <p:nvPr>
            <p:ph type="body" idx="1"/>
          </p:nvPr>
        </p:nvSpPr>
        <p:spPr/>
        <p:txBody>
          <a:bodyPr>
            <a:normAutofit/>
          </a:bodyPr>
          <a:lstStyle/>
          <a:p>
            <a:r>
              <a:rPr lang="it-IT" sz="1800" dirty="0"/>
              <a:t>Come il dl 13/2023 ha impattato sull’attuazione del piano</a:t>
            </a:r>
          </a:p>
          <a:p>
            <a:r>
              <a:rPr lang="it-IT" sz="1800" dirty="0"/>
              <a:t>Elementi cardine, criticità e impatto sull’attuazione</a:t>
            </a:r>
          </a:p>
        </p:txBody>
      </p:sp>
      <p:sp>
        <p:nvSpPr>
          <p:cNvPr id="4" name="Segnaposto piè di pagina 3">
            <a:extLst>
              <a:ext uri="{FF2B5EF4-FFF2-40B4-BE49-F238E27FC236}">
                <a16:creationId xmlns:a16="http://schemas.microsoft.com/office/drawing/2014/main" id="{C0D37EBA-2328-3FB0-6C9C-FE69118B3B4C}"/>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286704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39C5B-79A0-09DD-9EED-AA6C50EC3B9A}"/>
              </a:ext>
            </a:extLst>
          </p:cNvPr>
          <p:cNvSpPr>
            <a:spLocks noGrp="1"/>
          </p:cNvSpPr>
          <p:nvPr>
            <p:ph type="title"/>
          </p:nvPr>
        </p:nvSpPr>
        <p:spPr/>
        <p:txBody>
          <a:bodyPr/>
          <a:lstStyle/>
          <a:p>
            <a:r>
              <a:rPr lang="it-IT" dirty="0"/>
              <a:t>Le criticità della Terza Relazione</a:t>
            </a:r>
          </a:p>
        </p:txBody>
      </p:sp>
      <p:sp>
        <p:nvSpPr>
          <p:cNvPr id="3" name="Segnaposto contenuto 2">
            <a:extLst>
              <a:ext uri="{FF2B5EF4-FFF2-40B4-BE49-F238E27FC236}">
                <a16:creationId xmlns:a16="http://schemas.microsoft.com/office/drawing/2014/main" id="{86E744D4-BE9E-66CB-F8D7-6A93215226C2}"/>
              </a:ext>
            </a:extLst>
          </p:cNvPr>
          <p:cNvSpPr>
            <a:spLocks noGrp="1"/>
          </p:cNvSpPr>
          <p:nvPr>
            <p:ph idx="1"/>
          </p:nvPr>
        </p:nvSpPr>
        <p:spPr>
          <a:xfrm>
            <a:off x="1097280" y="1959302"/>
            <a:ext cx="10567978" cy="4361599"/>
          </a:xfrm>
        </p:spPr>
        <p:txBody>
          <a:bodyPr>
            <a:noAutofit/>
          </a:bodyPr>
          <a:lstStyle/>
          <a:p>
            <a:pPr algn="just"/>
            <a:r>
              <a:rPr lang="it-IT" sz="1800" dirty="0"/>
              <a:t>Con riferimento alla Terza Relazione, Il Servizio Studi parlamentari ha evidenziato una serie di criticità:</a:t>
            </a:r>
          </a:p>
          <a:p>
            <a:pPr lvl="2" algn="just">
              <a:buFont typeface="Wingdings" panose="05000000000000000000" pitchFamily="2" charset="2"/>
              <a:buChar char="Ø"/>
            </a:pPr>
            <a:r>
              <a:rPr lang="it-IT" sz="1800" dirty="0"/>
              <a:t>Come detto, sarebbero </a:t>
            </a:r>
            <a:r>
              <a:rPr lang="it-IT" sz="1800" b="1" dirty="0"/>
              <a:t>complessivamente 118 </a:t>
            </a:r>
            <a:r>
              <a:rPr lang="it-IT" sz="1800" dirty="0"/>
              <a:t>le Riforme e Investimenti caratterizzati da elementi di debolezza</a:t>
            </a:r>
            <a:r>
              <a:rPr lang="it-IT" sz="1800" dirty="0">
                <a:sym typeface="Wingdings" panose="05000000000000000000" pitchFamily="2" charset="2"/>
              </a:rPr>
              <a:t> tuttavia il documento ne elenca, specificandoli, solo una parte: </a:t>
            </a:r>
            <a:r>
              <a:rPr lang="it-IT" sz="1800" b="1" dirty="0">
                <a:solidFill>
                  <a:schemeClr val="accent2"/>
                </a:solidFill>
              </a:rPr>
              <a:t>63 Investimenti e 2 Riforme</a:t>
            </a:r>
            <a:r>
              <a:rPr lang="it-IT" sz="1800" dirty="0">
                <a:solidFill>
                  <a:schemeClr val="tx1"/>
                </a:solidFill>
              </a:rPr>
              <a:t>. </a:t>
            </a:r>
            <a:r>
              <a:rPr lang="it-IT" sz="1800" dirty="0"/>
              <a:t>La Relazione, dunque, non elencherebbe i rimanenti 53 tra Investimenti e Riforme in relazione ai quali le Amministrazioni titolari hanno segnalato 1 elemento di debolezza, non consistente in eventi o circostanze oggettive;</a:t>
            </a:r>
          </a:p>
          <a:p>
            <a:pPr lvl="2" algn="just">
              <a:buFont typeface="Wingdings" panose="05000000000000000000" pitchFamily="2" charset="2"/>
              <a:buChar char="Ø"/>
            </a:pPr>
            <a:r>
              <a:rPr lang="it-IT" sz="1800" dirty="0"/>
              <a:t> dall’analisi effettuata dal Governo, è possibile desumere indicazioni qualitative generali sul tipo di criticità, ma </a:t>
            </a:r>
            <a:r>
              <a:rPr lang="it-IT" sz="1800" b="1" dirty="0">
                <a:solidFill>
                  <a:schemeClr val="accent2"/>
                </a:solidFill>
              </a:rPr>
              <a:t>non è possibile ricavare dati e informazioni sul grado di gravità e severità con cui ciascun elemento di debolezza si presenta</a:t>
            </a:r>
            <a:r>
              <a:rPr lang="it-IT" sz="1800" dirty="0"/>
              <a:t>, in relazione al singolo Investimento o Riforma, o su quali siano, per ciascuno di essi, i singoli progetti o le singole misure interessati dalle suddette criticità, ad eccezione di alcuni casi.</a:t>
            </a:r>
          </a:p>
          <a:p>
            <a:pPr lvl="2" algn="just">
              <a:buFont typeface="Wingdings" panose="05000000000000000000" pitchFamily="2" charset="2"/>
              <a:buChar char="Ø"/>
            </a:pPr>
            <a:r>
              <a:rPr lang="it-IT" sz="1800" dirty="0"/>
              <a:t>Spesso è stata registrata una </a:t>
            </a:r>
            <a:r>
              <a:rPr lang="it-IT" sz="1800" b="1" dirty="0">
                <a:solidFill>
                  <a:schemeClr val="accent2"/>
                </a:solidFill>
              </a:rPr>
              <a:t>discrepanza tra  l’indicazione, nella prima Sezione </a:t>
            </a:r>
            <a:r>
              <a:rPr lang="it-IT" sz="1800" dirty="0"/>
              <a:t>della Relazione, degli elementi di debolezza che caratterizzerebbero il processo di attuazione di una Riforma o di un Investimento del Piano, e le </a:t>
            </a:r>
            <a:r>
              <a:rPr lang="it-IT" sz="1800" b="1" dirty="0">
                <a:solidFill>
                  <a:schemeClr val="accent2"/>
                </a:solidFill>
              </a:rPr>
              <a:t>corrispondenti schede sull’attuazione contenute nella seconda Sezione </a:t>
            </a:r>
            <a:r>
              <a:rPr lang="it-IT" sz="1800" dirty="0"/>
              <a:t>della Relazione, curate dalle singole Amministrazioni titolari delle Riforme e gli Investimenti, dall’analisi delle quali non sempre è possibile desumere la sussistenza di questi elementi di difficoltà, o la loro concreta declinazione con riguardo al singolo Investimento o Riforma. </a:t>
            </a:r>
          </a:p>
          <a:p>
            <a:pPr algn="just"/>
            <a:endParaRPr lang="it-IT" sz="1800" dirty="0">
              <a:solidFill>
                <a:schemeClr val="tx1"/>
              </a:solidFill>
            </a:endParaRPr>
          </a:p>
        </p:txBody>
      </p:sp>
      <p:sp>
        <p:nvSpPr>
          <p:cNvPr id="4" name="Segnaposto piè di pagina 3">
            <a:extLst>
              <a:ext uri="{FF2B5EF4-FFF2-40B4-BE49-F238E27FC236}">
                <a16:creationId xmlns:a16="http://schemas.microsoft.com/office/drawing/2014/main" id="{3F300ADD-55B4-9151-BD23-6B02B86BBF75}"/>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355187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BBA5C9-3580-A4E8-6F77-B037CA9230C5}"/>
              </a:ext>
            </a:extLst>
          </p:cNvPr>
          <p:cNvSpPr>
            <a:spLocks noGrp="1"/>
          </p:cNvSpPr>
          <p:nvPr>
            <p:ph type="title"/>
          </p:nvPr>
        </p:nvSpPr>
        <p:spPr/>
        <p:txBody>
          <a:bodyPr>
            <a:normAutofit/>
          </a:bodyPr>
          <a:lstStyle/>
          <a:p>
            <a:r>
              <a:rPr lang="it-IT" sz="6600" dirty="0"/>
              <a:t>Le proposte di modifica e il capitolo  REPowerEU</a:t>
            </a:r>
          </a:p>
        </p:txBody>
      </p:sp>
      <p:sp>
        <p:nvSpPr>
          <p:cNvPr id="3" name="Segnaposto testo 2">
            <a:extLst>
              <a:ext uri="{FF2B5EF4-FFF2-40B4-BE49-F238E27FC236}">
                <a16:creationId xmlns:a16="http://schemas.microsoft.com/office/drawing/2014/main" id="{1D2C7D84-6B45-4FBB-3A82-2E1A91A1CF6A}"/>
              </a:ext>
            </a:extLst>
          </p:cNvPr>
          <p:cNvSpPr>
            <a:spLocks noGrp="1"/>
          </p:cNvSpPr>
          <p:nvPr>
            <p:ph type="body" idx="1"/>
          </p:nvPr>
        </p:nvSpPr>
        <p:spPr/>
        <p:txBody>
          <a:bodyPr>
            <a:normAutofit/>
          </a:bodyPr>
          <a:lstStyle/>
          <a:p>
            <a:endParaRPr lang="it-IT" sz="1800" dirty="0"/>
          </a:p>
        </p:txBody>
      </p:sp>
      <p:sp>
        <p:nvSpPr>
          <p:cNvPr id="4" name="Segnaposto piè di pagina 3">
            <a:extLst>
              <a:ext uri="{FF2B5EF4-FFF2-40B4-BE49-F238E27FC236}">
                <a16:creationId xmlns:a16="http://schemas.microsoft.com/office/drawing/2014/main" id="{E30E3767-A1A8-9F2C-FB0C-72CE8EF670D6}"/>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467469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6617AB-7158-65EB-79BB-C21662C06FE3}"/>
              </a:ext>
            </a:extLst>
          </p:cNvPr>
          <p:cNvSpPr>
            <a:spLocks noGrp="1"/>
          </p:cNvSpPr>
          <p:nvPr>
            <p:ph type="title"/>
          </p:nvPr>
        </p:nvSpPr>
        <p:spPr/>
        <p:txBody>
          <a:bodyPr/>
          <a:lstStyle/>
          <a:p>
            <a:r>
              <a:rPr lang="it-IT" dirty="0"/>
              <a:t>Art. 21 Regolamento (UE) 2021/241 </a:t>
            </a:r>
          </a:p>
        </p:txBody>
      </p:sp>
      <p:sp>
        <p:nvSpPr>
          <p:cNvPr id="3" name="Segnaposto contenuto 2">
            <a:extLst>
              <a:ext uri="{FF2B5EF4-FFF2-40B4-BE49-F238E27FC236}">
                <a16:creationId xmlns:a16="http://schemas.microsoft.com/office/drawing/2014/main" id="{F23E74A9-3C0F-26CF-D629-91D19F6D72DA}"/>
              </a:ext>
            </a:extLst>
          </p:cNvPr>
          <p:cNvSpPr>
            <a:spLocks noGrp="1"/>
          </p:cNvSpPr>
          <p:nvPr>
            <p:ph idx="1"/>
          </p:nvPr>
        </p:nvSpPr>
        <p:spPr>
          <a:xfrm>
            <a:off x="1066800" y="2112064"/>
            <a:ext cx="10058400" cy="4023360"/>
          </a:xfrm>
        </p:spPr>
        <p:txBody>
          <a:bodyPr>
            <a:normAutofit/>
          </a:bodyPr>
          <a:lstStyle/>
          <a:p>
            <a:pPr algn="just"/>
            <a:r>
              <a:rPr lang="it-IT" dirty="0"/>
              <a:t>La possibilità di modificare i PNRR trova il suo fondamento giuridico nell’articolo </a:t>
            </a:r>
            <a:r>
              <a:rPr lang="it-IT" b="0" i="0" dirty="0">
                <a:solidFill>
                  <a:srgbClr val="212121"/>
                </a:solidFill>
                <a:effectLst/>
              </a:rPr>
              <a:t>21 </a:t>
            </a:r>
            <a:r>
              <a:rPr lang="it-IT" b="0" i="0" u="sng" dirty="0">
                <a:solidFill>
                  <a:srgbClr val="003366"/>
                </a:solidFill>
                <a:effectLst/>
                <a:hlinkClick r:id="rId2"/>
              </a:rPr>
              <a:t>Regolamento (UE) 2021/241</a:t>
            </a:r>
            <a:r>
              <a:rPr lang="it-IT" b="0" i="0" dirty="0">
                <a:solidFill>
                  <a:srgbClr val="212121"/>
                </a:solidFill>
                <a:effectLst/>
              </a:rPr>
              <a:t> che istituisce il dispositivo per la ripresa e la resilienza.</a:t>
            </a:r>
          </a:p>
          <a:p>
            <a:pPr algn="just"/>
            <a:endParaRPr lang="it-IT" dirty="0">
              <a:solidFill>
                <a:srgbClr val="212121"/>
              </a:solidFill>
            </a:endParaRPr>
          </a:p>
          <a:p>
            <a:pPr algn="just"/>
            <a:r>
              <a:rPr lang="it-IT" b="0" i="0" dirty="0">
                <a:solidFill>
                  <a:srgbClr val="212121"/>
                </a:solidFill>
                <a:effectLst/>
              </a:rPr>
              <a:t>La possibilità di modifica, del Piano, o di specifici traguardi e obiettivi, è ancorata alla  </a:t>
            </a:r>
            <a:r>
              <a:rPr lang="it-IT" b="1" i="0" dirty="0">
                <a:solidFill>
                  <a:schemeClr val="accent2"/>
                </a:solidFill>
                <a:effectLst/>
              </a:rPr>
              <a:t>impossibilità </a:t>
            </a:r>
            <a:r>
              <a:rPr lang="it-IT" b="0" i="0" dirty="0">
                <a:solidFill>
                  <a:srgbClr val="212121"/>
                </a:solidFill>
                <a:effectLst/>
              </a:rPr>
              <a:t>di portare a compimento il Piano (in tutto o in parte) a causa di </a:t>
            </a:r>
            <a:r>
              <a:rPr lang="it-IT" b="1" i="0" dirty="0">
                <a:solidFill>
                  <a:schemeClr val="accent2"/>
                </a:solidFill>
                <a:effectLst/>
              </a:rPr>
              <a:t>circostanze oggettive</a:t>
            </a:r>
            <a:r>
              <a:rPr lang="it-IT" b="1" i="0" dirty="0">
                <a:solidFill>
                  <a:schemeClr val="accent2"/>
                </a:solidFill>
                <a:effectLst/>
                <a:latin typeface="Titillium Web" panose="00000500000000000000" pitchFamily="2" charset="0"/>
              </a:rPr>
              <a:t>.</a:t>
            </a:r>
            <a:endParaRPr lang="it-IT" i="0" dirty="0">
              <a:solidFill>
                <a:schemeClr val="accent2"/>
              </a:solidFill>
              <a:effectLst/>
            </a:endParaRPr>
          </a:p>
          <a:p>
            <a:pPr algn="just"/>
            <a:r>
              <a:rPr lang="it-IT" dirty="0">
                <a:solidFill>
                  <a:schemeClr val="tx1"/>
                </a:solidFill>
              </a:rPr>
              <a:t>Sulla base di tale presupposto, lo Stato membro può avviare l’articolata procedura di modifica.</a:t>
            </a:r>
          </a:p>
        </p:txBody>
      </p:sp>
      <p:sp>
        <p:nvSpPr>
          <p:cNvPr id="4" name="Freccia in giù 3">
            <a:extLst>
              <a:ext uri="{FF2B5EF4-FFF2-40B4-BE49-F238E27FC236}">
                <a16:creationId xmlns:a16="http://schemas.microsoft.com/office/drawing/2014/main" id="{22C79AD1-8FE4-A50D-168A-39F6F97846DA}"/>
              </a:ext>
            </a:extLst>
          </p:cNvPr>
          <p:cNvSpPr/>
          <p:nvPr/>
        </p:nvSpPr>
        <p:spPr>
          <a:xfrm>
            <a:off x="5710894" y="2878769"/>
            <a:ext cx="628650" cy="381000"/>
          </a:xfrm>
          <a:prstGeom prst="down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piè di pagina 4">
            <a:extLst>
              <a:ext uri="{FF2B5EF4-FFF2-40B4-BE49-F238E27FC236}">
                <a16:creationId xmlns:a16="http://schemas.microsoft.com/office/drawing/2014/main" id="{8E324AF2-910D-5A1B-1BAF-4BB29F12726A}"/>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655907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20A33C-CCBF-68CF-838B-78D7993F5C59}"/>
              </a:ext>
            </a:extLst>
          </p:cNvPr>
          <p:cNvSpPr>
            <a:spLocks noGrp="1"/>
          </p:cNvSpPr>
          <p:nvPr>
            <p:ph type="title"/>
          </p:nvPr>
        </p:nvSpPr>
        <p:spPr/>
        <p:txBody>
          <a:bodyPr/>
          <a:lstStyle/>
          <a:p>
            <a:r>
              <a:rPr lang="it-IT" dirty="0"/>
              <a:t>Il piano </a:t>
            </a:r>
            <a:r>
              <a:rPr lang="it-IT" dirty="0" err="1"/>
              <a:t>REPower</a:t>
            </a:r>
            <a:r>
              <a:rPr lang="it-IT" dirty="0"/>
              <a:t> EU</a:t>
            </a:r>
          </a:p>
        </p:txBody>
      </p:sp>
      <p:sp>
        <p:nvSpPr>
          <p:cNvPr id="3" name="Segnaposto contenuto 2">
            <a:extLst>
              <a:ext uri="{FF2B5EF4-FFF2-40B4-BE49-F238E27FC236}">
                <a16:creationId xmlns:a16="http://schemas.microsoft.com/office/drawing/2014/main" id="{1801E069-719E-E014-A959-A756906948C6}"/>
              </a:ext>
            </a:extLst>
          </p:cNvPr>
          <p:cNvSpPr>
            <a:spLocks noGrp="1"/>
          </p:cNvSpPr>
          <p:nvPr>
            <p:ph idx="1"/>
          </p:nvPr>
        </p:nvSpPr>
        <p:spPr>
          <a:xfrm>
            <a:off x="869715" y="1845732"/>
            <a:ext cx="10452569" cy="4395270"/>
          </a:xfrm>
        </p:spPr>
        <p:txBody>
          <a:bodyPr>
            <a:normAutofit/>
          </a:bodyPr>
          <a:lstStyle/>
          <a:p>
            <a:pPr algn="just"/>
            <a:r>
              <a:rPr lang="it-IT" dirty="0"/>
              <a:t>Con il</a:t>
            </a:r>
            <a:r>
              <a:rPr lang="it-IT" b="0" i="0" dirty="0">
                <a:solidFill>
                  <a:srgbClr val="212121"/>
                </a:solidFill>
                <a:effectLst/>
              </a:rPr>
              <a:t> </a:t>
            </a:r>
            <a:r>
              <a:rPr lang="it-IT" b="1" i="0" u="sng" dirty="0">
                <a:solidFill>
                  <a:srgbClr val="003366"/>
                </a:solidFill>
                <a:effectLst/>
                <a:hlinkClick r:id="rId2"/>
              </a:rPr>
              <a:t>Regolamento (UE) 2023/435</a:t>
            </a:r>
            <a:r>
              <a:rPr lang="it-IT" b="1" i="0" u="sng" dirty="0">
                <a:solidFill>
                  <a:srgbClr val="003366"/>
                </a:solidFill>
                <a:effectLst/>
              </a:rPr>
              <a:t> </a:t>
            </a:r>
            <a:r>
              <a:rPr lang="it-IT" i="0" dirty="0">
                <a:solidFill>
                  <a:schemeClr val="tx1"/>
                </a:solidFill>
                <a:effectLst/>
              </a:rPr>
              <a:t>del 27 febbraio </a:t>
            </a:r>
            <a:r>
              <a:rPr lang="it-IT" dirty="0">
                <a:solidFill>
                  <a:srgbClr val="212121"/>
                </a:solidFill>
              </a:rPr>
              <a:t>è stato istituito disciplinato il </a:t>
            </a:r>
            <a:r>
              <a:rPr lang="it-IT" b="1" dirty="0">
                <a:solidFill>
                  <a:schemeClr val="accent2"/>
                </a:solidFill>
              </a:rPr>
              <a:t>piano </a:t>
            </a:r>
            <a:r>
              <a:rPr lang="it-IT" b="1" dirty="0" err="1">
                <a:solidFill>
                  <a:schemeClr val="accent2"/>
                </a:solidFill>
              </a:rPr>
              <a:t>REPower</a:t>
            </a:r>
            <a:r>
              <a:rPr lang="it-IT" b="1" dirty="0">
                <a:solidFill>
                  <a:schemeClr val="accent2"/>
                </a:solidFill>
              </a:rPr>
              <a:t> EU.</a:t>
            </a:r>
          </a:p>
          <a:p>
            <a:pPr algn="just"/>
            <a:r>
              <a:rPr lang="it-IT" dirty="0">
                <a:solidFill>
                  <a:schemeClr val="tx1"/>
                </a:solidFill>
              </a:rPr>
              <a:t>L’obiettivo di fondo di tale piano è quello di </a:t>
            </a:r>
            <a:r>
              <a:rPr lang="it-IT" b="1" dirty="0">
                <a:solidFill>
                  <a:schemeClr val="tx1"/>
                </a:solidFill>
              </a:rPr>
              <a:t>aumentare la resilienza, la sicurezza e la sostenibilità </a:t>
            </a:r>
            <a:r>
              <a:rPr lang="it-IT" dirty="0">
                <a:solidFill>
                  <a:schemeClr val="tx1"/>
                </a:solidFill>
              </a:rPr>
              <a:t>del </a:t>
            </a:r>
            <a:r>
              <a:rPr lang="it-IT" b="1" dirty="0">
                <a:solidFill>
                  <a:schemeClr val="tx1"/>
                </a:solidFill>
              </a:rPr>
              <a:t>sistema energetico </a:t>
            </a:r>
            <a:r>
              <a:rPr lang="it-IT" dirty="0">
                <a:solidFill>
                  <a:schemeClr val="tx1"/>
                </a:solidFill>
              </a:rPr>
              <a:t>dell'UE mediante la riduzione della dipendenza dai combustibili fossili e la diversificazione dell'approvvigionamento energetico a livello dell'UE, anche potenziando la diffusione delle energie rinnovabili, l'efficienza energetica e la capacità di stoccaggio dell'energia.</a:t>
            </a:r>
          </a:p>
          <a:p>
            <a:pPr algn="just"/>
            <a:r>
              <a:rPr lang="it-IT" dirty="0">
                <a:solidFill>
                  <a:schemeClr val="tx1"/>
                </a:solidFill>
              </a:rPr>
              <a:t>Il Regolamento (UE) 2023/435 consente agli Stati membri, tra l’altro, di chiedere che una quota fino al </a:t>
            </a:r>
            <a:r>
              <a:rPr lang="it-IT" b="1" dirty="0">
                <a:solidFill>
                  <a:schemeClr val="tx1"/>
                </a:solidFill>
              </a:rPr>
              <a:t>7,5 per cento delle risorse iniziali dei Fondi strutturali </a:t>
            </a:r>
            <a:r>
              <a:rPr lang="it-IT" dirty="0">
                <a:solidFill>
                  <a:schemeClr val="tx1"/>
                </a:solidFill>
              </a:rPr>
              <a:t>e di investimento europei per la politica di coesione 2021-2027 (FESR, FSE+, Fondo di coesione) sia destinato a sostenere gli </a:t>
            </a:r>
            <a:r>
              <a:rPr lang="it-IT" b="1" dirty="0">
                <a:solidFill>
                  <a:schemeClr val="tx1"/>
                </a:solidFill>
              </a:rPr>
              <a:t>obiettivi di REPowerEU</a:t>
            </a:r>
            <a:r>
              <a:rPr lang="it-IT" dirty="0">
                <a:solidFill>
                  <a:schemeClr val="tx1"/>
                </a:solidFill>
              </a:rPr>
              <a:t>, in linea con le norme specifiche di ciascun fondo.</a:t>
            </a:r>
          </a:p>
          <a:p>
            <a:pPr marL="0" indent="0" algn="just">
              <a:buNone/>
            </a:pPr>
            <a:r>
              <a:rPr lang="it-IT" b="0" i="0" dirty="0">
                <a:solidFill>
                  <a:srgbClr val="212121"/>
                </a:solidFill>
                <a:effectLst/>
              </a:rPr>
              <a:t>Per l'</a:t>
            </a:r>
            <a:r>
              <a:rPr lang="it-IT" b="1" i="0" dirty="0">
                <a:solidFill>
                  <a:srgbClr val="212121"/>
                </a:solidFill>
                <a:effectLst/>
              </a:rPr>
              <a:t>Italia</a:t>
            </a:r>
            <a:r>
              <a:rPr lang="it-IT" b="0" i="0" dirty="0">
                <a:solidFill>
                  <a:srgbClr val="212121"/>
                </a:solidFill>
                <a:effectLst/>
              </a:rPr>
              <a:t> il piano REPowerEU stanzia </a:t>
            </a:r>
            <a:r>
              <a:rPr lang="it-IT" b="1" i="0" dirty="0">
                <a:solidFill>
                  <a:schemeClr val="accent2"/>
                </a:solidFill>
                <a:effectLst/>
              </a:rPr>
              <a:t>2,76 miliardi di euro di sovvenzioni</a:t>
            </a:r>
            <a:r>
              <a:rPr lang="it-IT" b="0" i="0" dirty="0">
                <a:solidFill>
                  <a:schemeClr val="accent2"/>
                </a:solidFill>
                <a:effectLst/>
              </a:rPr>
              <a:t> </a:t>
            </a:r>
            <a:r>
              <a:rPr lang="it-IT" b="0" i="0" dirty="0">
                <a:solidFill>
                  <a:srgbClr val="212121"/>
                </a:solidFill>
                <a:effectLst/>
              </a:rPr>
              <a:t>non rimborsabili (la quota maggiore, </a:t>
            </a:r>
            <a:r>
              <a:rPr lang="it-IT" b="1" i="0" dirty="0">
                <a:solidFill>
                  <a:srgbClr val="212121"/>
                </a:solidFill>
                <a:effectLst/>
              </a:rPr>
              <a:t>13,8 per cento del totale</a:t>
            </a:r>
            <a:r>
              <a:rPr lang="it-IT" b="0" i="0" dirty="0">
                <a:solidFill>
                  <a:srgbClr val="212121"/>
                </a:solidFill>
                <a:effectLst/>
              </a:rPr>
              <a:t>, al pari della Polonia).</a:t>
            </a:r>
            <a:endParaRPr lang="it-IT" dirty="0">
              <a:solidFill>
                <a:schemeClr val="tx1"/>
              </a:solidFill>
            </a:endParaRPr>
          </a:p>
        </p:txBody>
      </p:sp>
      <p:sp>
        <p:nvSpPr>
          <p:cNvPr id="4" name="Segnaposto piè di pagina 3">
            <a:extLst>
              <a:ext uri="{FF2B5EF4-FFF2-40B4-BE49-F238E27FC236}">
                <a16:creationId xmlns:a16="http://schemas.microsoft.com/office/drawing/2014/main" id="{D1FF90D1-84C5-4815-B26C-F59BA927FF8E}"/>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151951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E95B1D-99A2-2F45-EB1B-AE1B2369C61B}"/>
              </a:ext>
            </a:extLst>
          </p:cNvPr>
          <p:cNvSpPr>
            <a:spLocks noGrp="1"/>
          </p:cNvSpPr>
          <p:nvPr>
            <p:ph type="title"/>
          </p:nvPr>
        </p:nvSpPr>
        <p:spPr>
          <a:xfrm>
            <a:off x="1097280" y="286603"/>
            <a:ext cx="10683388" cy="1559131"/>
          </a:xfrm>
        </p:spPr>
        <p:txBody>
          <a:bodyPr/>
          <a:lstStyle/>
          <a:p>
            <a:r>
              <a:rPr lang="it-IT" dirty="0" err="1"/>
              <a:t>REPower</a:t>
            </a:r>
            <a:r>
              <a:rPr lang="it-IT" dirty="0"/>
              <a:t> EU e nuove possibilità di modifica</a:t>
            </a:r>
          </a:p>
        </p:txBody>
      </p:sp>
      <p:sp>
        <p:nvSpPr>
          <p:cNvPr id="3" name="Segnaposto contenuto 2">
            <a:extLst>
              <a:ext uri="{FF2B5EF4-FFF2-40B4-BE49-F238E27FC236}">
                <a16:creationId xmlns:a16="http://schemas.microsoft.com/office/drawing/2014/main" id="{A399A6FD-17F0-0CC9-05FF-2A747067328B}"/>
              </a:ext>
            </a:extLst>
          </p:cNvPr>
          <p:cNvSpPr>
            <a:spLocks noGrp="1"/>
          </p:cNvSpPr>
          <p:nvPr>
            <p:ph idx="1"/>
          </p:nvPr>
        </p:nvSpPr>
        <p:spPr/>
        <p:txBody>
          <a:bodyPr/>
          <a:lstStyle/>
          <a:p>
            <a:pPr algn="just"/>
            <a:r>
              <a:rPr lang="it-IT" dirty="0"/>
              <a:t>Nella G.U dell’UE, lo scorso 3 marzo 2023, è stata pubblicata la COMUNICAZIONE DELLA COMMISSIONE,  «</a:t>
            </a:r>
            <a:r>
              <a:rPr lang="it-IT" dirty="0">
                <a:hlinkClick r:id="rId2"/>
              </a:rPr>
              <a:t>Orientamenti sui piani per la ripresa e la resilienza nel contesto di REPowerEU</a:t>
            </a:r>
            <a:r>
              <a:rPr lang="it-IT" dirty="0"/>
              <a:t>» (2023/C 80/01).</a:t>
            </a:r>
          </a:p>
          <a:p>
            <a:pPr algn="just"/>
            <a:r>
              <a:rPr lang="it-IT" dirty="0"/>
              <a:t>Tale documento contiene </a:t>
            </a:r>
            <a:r>
              <a:rPr lang="it-IT" b="0" i="0" dirty="0">
                <a:solidFill>
                  <a:srgbClr val="212121"/>
                </a:solidFill>
                <a:effectLst/>
              </a:rPr>
              <a:t>specifiche indicazioni per la </a:t>
            </a:r>
            <a:r>
              <a:rPr lang="it-IT" b="1" i="0" dirty="0">
                <a:solidFill>
                  <a:srgbClr val="212121"/>
                </a:solidFill>
                <a:effectLst/>
              </a:rPr>
              <a:t>rimodulazione dei PRR,</a:t>
            </a:r>
            <a:r>
              <a:rPr lang="it-IT" i="0" dirty="0">
                <a:solidFill>
                  <a:srgbClr val="212121"/>
                </a:solidFill>
                <a:effectLst/>
              </a:rPr>
              <a:t> chiarendo che, sia l’introduzione</a:t>
            </a:r>
            <a:r>
              <a:rPr lang="it-IT" b="1" i="0" dirty="0">
                <a:solidFill>
                  <a:srgbClr val="212121"/>
                </a:solidFill>
                <a:effectLst/>
              </a:rPr>
              <a:t> del piano REPowerEU</a:t>
            </a:r>
            <a:r>
              <a:rPr lang="it-IT" b="0" i="0" dirty="0">
                <a:solidFill>
                  <a:srgbClr val="212121"/>
                </a:solidFill>
                <a:effectLst/>
              </a:rPr>
              <a:t>, che l'</a:t>
            </a:r>
            <a:r>
              <a:rPr lang="it-IT" b="1" i="0" dirty="0">
                <a:solidFill>
                  <a:srgbClr val="212121"/>
                </a:solidFill>
                <a:effectLst/>
              </a:rPr>
              <a:t>aumento dei prezzi dell'energia e dei materiali</a:t>
            </a:r>
            <a:r>
              <a:rPr lang="it-IT" b="0" i="0" dirty="0">
                <a:solidFill>
                  <a:srgbClr val="212121"/>
                </a:solidFill>
                <a:effectLst/>
              </a:rPr>
              <a:t> conseguenti alla guerra in Ucraina </a:t>
            </a:r>
            <a:r>
              <a:rPr lang="it-IT" b="1" i="0" dirty="0">
                <a:solidFill>
                  <a:srgbClr val="212121"/>
                </a:solidFill>
                <a:effectLst/>
              </a:rPr>
              <a:t>possono essere invocati come circostanze oggettive</a:t>
            </a:r>
            <a:r>
              <a:rPr lang="it-IT" b="0" i="0" dirty="0">
                <a:solidFill>
                  <a:srgbClr val="212121"/>
                </a:solidFill>
                <a:effectLst/>
              </a:rPr>
              <a:t> a sostegno di una richiesta di modifica del Piano.</a:t>
            </a:r>
          </a:p>
          <a:p>
            <a:pPr algn="just"/>
            <a:endParaRPr lang="it-IT" dirty="0"/>
          </a:p>
        </p:txBody>
      </p:sp>
      <p:pic>
        <p:nvPicPr>
          <p:cNvPr id="5" name="Immagine 4">
            <a:extLst>
              <a:ext uri="{FF2B5EF4-FFF2-40B4-BE49-F238E27FC236}">
                <a16:creationId xmlns:a16="http://schemas.microsoft.com/office/drawing/2014/main" id="{FA538383-0438-7DFE-EE35-09A25C744888}"/>
              </a:ext>
            </a:extLst>
          </p:cNvPr>
          <p:cNvPicPr>
            <a:picLocks noChangeAspect="1"/>
          </p:cNvPicPr>
          <p:nvPr/>
        </p:nvPicPr>
        <p:blipFill>
          <a:blip r:embed="rId3"/>
          <a:stretch>
            <a:fillRect/>
          </a:stretch>
        </p:blipFill>
        <p:spPr>
          <a:xfrm>
            <a:off x="3561022" y="4177744"/>
            <a:ext cx="5430049" cy="2001114"/>
          </a:xfrm>
          <a:prstGeom prst="rect">
            <a:avLst/>
          </a:prstGeom>
        </p:spPr>
      </p:pic>
      <p:sp>
        <p:nvSpPr>
          <p:cNvPr id="4" name="Segnaposto piè di pagina 3">
            <a:extLst>
              <a:ext uri="{FF2B5EF4-FFF2-40B4-BE49-F238E27FC236}">
                <a16:creationId xmlns:a16="http://schemas.microsoft.com/office/drawing/2014/main" id="{699BB5A0-347E-2B31-5FD1-72F9E35A48F9}"/>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446807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D85E5C-5433-EA35-5CE7-BFE7CCB1F2EE}"/>
              </a:ext>
            </a:extLst>
          </p:cNvPr>
          <p:cNvSpPr>
            <a:spLocks noGrp="1"/>
          </p:cNvSpPr>
          <p:nvPr>
            <p:ph type="title"/>
          </p:nvPr>
        </p:nvSpPr>
        <p:spPr/>
        <p:txBody>
          <a:bodyPr>
            <a:normAutofit/>
          </a:bodyPr>
          <a:lstStyle/>
          <a:p>
            <a:r>
              <a:rPr lang="it-IT" sz="4400" dirty="0"/>
              <a:t>Il Governo Meloni e le prospettive di modifica</a:t>
            </a:r>
          </a:p>
        </p:txBody>
      </p:sp>
      <p:sp>
        <p:nvSpPr>
          <p:cNvPr id="3" name="Segnaposto contenuto 2">
            <a:extLst>
              <a:ext uri="{FF2B5EF4-FFF2-40B4-BE49-F238E27FC236}">
                <a16:creationId xmlns:a16="http://schemas.microsoft.com/office/drawing/2014/main" id="{82E1C74E-4D02-1099-7356-3EDF9E930A12}"/>
              </a:ext>
            </a:extLst>
          </p:cNvPr>
          <p:cNvSpPr>
            <a:spLocks noGrp="1"/>
          </p:cNvSpPr>
          <p:nvPr>
            <p:ph idx="1"/>
          </p:nvPr>
        </p:nvSpPr>
        <p:spPr/>
        <p:txBody>
          <a:bodyPr>
            <a:normAutofit lnSpcReduction="10000"/>
          </a:bodyPr>
          <a:lstStyle/>
          <a:p>
            <a:pPr algn="just"/>
            <a:r>
              <a:rPr lang="it-IT" dirty="0"/>
              <a:t>Le basi per una potenziale </a:t>
            </a:r>
            <a:r>
              <a:rPr lang="it-IT" b="1" dirty="0"/>
              <a:t>revisione complessiva del PNRR </a:t>
            </a:r>
            <a:r>
              <a:rPr lang="it-IT" dirty="0"/>
              <a:t>sono ravvisabili sin dalle dichiarazioni programmatiche del Presidente del Consiglio Meloni, enunciate il 26 ottobre 2022: «</a:t>
            </a:r>
            <a:r>
              <a:rPr lang="it-IT" i="1" dirty="0"/>
              <a:t>Il rispetto delle scadenze future richiederà ancor più attenzione, considerato che finora si sono per lo più rendicontate opere già avviate in passato, cosa che non si potrà continuare a fare nei prossimi anni. Spenderemo al meglio i 68,9 miliardi a fondo perduto e i 122,6 miliardi concessi a prestito all’Italia dal Next Generation EU, senza ritardi e senza sprechi, concordando con la Commissione </a:t>
            </a:r>
            <a:r>
              <a:rPr lang="it-IT" b="1" i="1" dirty="0">
                <a:solidFill>
                  <a:schemeClr val="accent2"/>
                </a:solidFill>
              </a:rPr>
              <a:t>europea gli aggiustamenti necessari per ottimizzare la spesa</a:t>
            </a:r>
            <a:r>
              <a:rPr lang="it-IT" i="1" dirty="0"/>
              <a:t>, alla luce soprattutto del rincaro dei prezzi delle materie prime e della crisi energetica, perché queste materie si </a:t>
            </a:r>
            <a:r>
              <a:rPr lang="it-IT" b="1" i="1" dirty="0">
                <a:solidFill>
                  <a:schemeClr val="accent2"/>
                </a:solidFill>
              </a:rPr>
              <a:t>affrontano con un approccio pragmatico e non con un approccio ideologico</a:t>
            </a:r>
            <a:r>
              <a:rPr lang="it-IT" dirty="0"/>
              <a:t>.». </a:t>
            </a:r>
          </a:p>
          <a:p>
            <a:pPr algn="just"/>
            <a:r>
              <a:rPr lang="it-IT" dirty="0"/>
              <a:t>La scelta di riscrivere, almeno in parte, il piano è stata è portata avanti congiuntamente al processo di </a:t>
            </a:r>
            <a:r>
              <a:rPr lang="it-IT" u="sng" dirty="0"/>
              <a:t>sostanziale modifica della governance del PNRR</a:t>
            </a:r>
            <a:r>
              <a:rPr lang="it-IT" dirty="0"/>
              <a:t>. </a:t>
            </a:r>
          </a:p>
          <a:p>
            <a:pPr algn="just"/>
            <a:r>
              <a:rPr lang="it-IT" dirty="0"/>
              <a:t>Nella seduta </a:t>
            </a:r>
            <a:r>
              <a:rPr lang="it-IT" dirty="0">
                <a:hlinkClick r:id="rId2"/>
              </a:rPr>
              <a:t>dello scorso 27 luglio, la Cabina di Regia </a:t>
            </a:r>
            <a:r>
              <a:rPr lang="it-IT" dirty="0"/>
              <a:t>ha formalmente deliberato il pacchetto di modifiche - che interesserà </a:t>
            </a:r>
            <a:r>
              <a:rPr lang="it-IT" b="1" dirty="0">
                <a:solidFill>
                  <a:schemeClr val="accent2"/>
                </a:solidFill>
              </a:rPr>
              <a:t>144 investimenti e riforme</a:t>
            </a:r>
            <a:r>
              <a:rPr lang="it-IT" dirty="0">
                <a:solidFill>
                  <a:schemeClr val="tx1"/>
                </a:solidFill>
              </a:rPr>
              <a:t> </a:t>
            </a:r>
            <a:r>
              <a:rPr lang="it-IT" dirty="0"/>
              <a:t>– pubblicando il Rapporto intitolato «</a:t>
            </a:r>
            <a:r>
              <a:rPr lang="it-IT" b="1" dirty="0">
                <a:solidFill>
                  <a:schemeClr val="accent2"/>
                </a:solidFill>
              </a:rPr>
              <a:t>Proposte per la revisione del PNRR e capitolo REPowerEU</a:t>
            </a:r>
            <a:r>
              <a:rPr lang="it-IT" dirty="0"/>
              <a:t>» (di seguito Rapporto).</a:t>
            </a:r>
          </a:p>
        </p:txBody>
      </p:sp>
      <p:sp>
        <p:nvSpPr>
          <p:cNvPr id="4" name="Segnaposto piè di pagina 3">
            <a:extLst>
              <a:ext uri="{FF2B5EF4-FFF2-40B4-BE49-F238E27FC236}">
                <a16:creationId xmlns:a16="http://schemas.microsoft.com/office/drawing/2014/main" id="{C4D957D0-6C2C-A6D6-AA33-5FF552FCE613}"/>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727667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9B9AB8-8B5B-2423-3845-2D9D072D2DF0}"/>
              </a:ext>
            </a:extLst>
          </p:cNvPr>
          <p:cNvSpPr>
            <a:spLocks noGrp="1"/>
          </p:cNvSpPr>
          <p:nvPr>
            <p:ph type="title"/>
          </p:nvPr>
        </p:nvSpPr>
        <p:spPr/>
        <p:txBody>
          <a:bodyPr/>
          <a:lstStyle/>
          <a:p>
            <a:r>
              <a:rPr lang="it-IT" dirty="0"/>
              <a:t>Proposte per la revisione del PNRR e capitolo REPowerEU – le premesse</a:t>
            </a:r>
          </a:p>
        </p:txBody>
      </p:sp>
      <p:sp>
        <p:nvSpPr>
          <p:cNvPr id="3" name="Segnaposto contenuto 2">
            <a:extLst>
              <a:ext uri="{FF2B5EF4-FFF2-40B4-BE49-F238E27FC236}">
                <a16:creationId xmlns:a16="http://schemas.microsoft.com/office/drawing/2014/main" id="{206D3FB6-0E64-0254-C1E8-6282B5D7561E}"/>
              </a:ext>
            </a:extLst>
          </p:cNvPr>
          <p:cNvSpPr>
            <a:spLocks noGrp="1"/>
          </p:cNvSpPr>
          <p:nvPr>
            <p:ph idx="1"/>
          </p:nvPr>
        </p:nvSpPr>
        <p:spPr>
          <a:xfrm>
            <a:off x="710214" y="1819922"/>
            <a:ext cx="10804124" cy="4474345"/>
          </a:xfrm>
        </p:spPr>
        <p:txBody>
          <a:bodyPr>
            <a:normAutofit lnSpcReduction="10000"/>
          </a:bodyPr>
          <a:lstStyle/>
          <a:p>
            <a:pPr marL="0" indent="0" algn="just">
              <a:buNone/>
            </a:pPr>
            <a:r>
              <a:rPr lang="it-IT" sz="1800" dirty="0"/>
              <a:t>Secondo quanto riportato nel </a:t>
            </a:r>
            <a:r>
              <a:rPr lang="it-IT" sz="1800" b="1" dirty="0"/>
              <a:t>comunicato del 27 luglio</a:t>
            </a:r>
            <a:r>
              <a:rPr lang="it-IT" sz="1800" dirty="0"/>
              <a:t>, il </a:t>
            </a:r>
            <a:r>
              <a:rPr lang="it-IT" sz="1800" dirty="0">
                <a:hlinkClick r:id="rId2"/>
              </a:rPr>
              <a:t>«Rapporto</a:t>
            </a:r>
            <a:r>
              <a:rPr lang="it-IT" sz="1800" dirty="0"/>
              <a:t>» è il frutto della complessiva attività di monitoraggio dello stato di attuazione del PNRR, intrapresa dal Governo  a partire dal gennaio 2023. </a:t>
            </a:r>
          </a:p>
          <a:p>
            <a:pPr marL="0" indent="0" algn="just">
              <a:buNone/>
            </a:pPr>
            <a:r>
              <a:rPr lang="it-IT" sz="1800" dirty="0"/>
              <a:t>Il Rapporto è (per alcuni aspetti) la </a:t>
            </a:r>
            <a:r>
              <a:rPr lang="it-IT" sz="1800" b="1" dirty="0"/>
              <a:t>conclusione dell’attività di ricognizione </a:t>
            </a:r>
            <a:r>
              <a:rPr lang="it-IT" sz="1800" dirty="0"/>
              <a:t>dello stato di attuazione delle singole Riforme e Investimenti, illustrata nella precedentemente menzionata III Relazione.</a:t>
            </a:r>
          </a:p>
          <a:p>
            <a:pPr marL="0" indent="0" algn="just">
              <a:buNone/>
            </a:pPr>
            <a:r>
              <a:rPr lang="it-IT" sz="1800" dirty="0"/>
              <a:t>Nella </a:t>
            </a:r>
            <a:r>
              <a:rPr lang="it-IT" sz="1800" dirty="0">
                <a:hlinkClick r:id="rId3"/>
              </a:rPr>
              <a:t>seduta del 1 Agosto 2023</a:t>
            </a:r>
            <a:r>
              <a:rPr lang="it-IT" sz="1800" dirty="0"/>
              <a:t>, presso i due rami del Parlamento, si sono tenute </a:t>
            </a:r>
            <a:r>
              <a:rPr lang="it-IT" sz="1800" b="1" dirty="0"/>
              <a:t>le comunicazioni del Governo </a:t>
            </a:r>
            <a:r>
              <a:rPr lang="it-IT" sz="1800" dirty="0"/>
              <a:t>in ordine alla revisione complessiva degli investimenti e delle riforme inclusi nel Piano nazionale di ripresa e resilienza. Contestualmente, è </a:t>
            </a:r>
            <a:r>
              <a:rPr lang="it-IT" sz="1800" b="1" dirty="0"/>
              <a:t>stata approvata </a:t>
            </a:r>
            <a:r>
              <a:rPr lang="it-IT" sz="1800" b="1" dirty="0">
                <a:hlinkClick r:id="rId4"/>
              </a:rPr>
              <a:t>la risoluzione (6-00044) n. 5 </a:t>
            </a:r>
            <a:r>
              <a:rPr lang="it-IT" sz="1800" dirty="0"/>
              <a:t>(01 agosto 2023) </a:t>
            </a:r>
            <a:r>
              <a:rPr lang="it-IT" sz="1800" i="1" dirty="0"/>
              <a:t>Malan, Romeo, Ronzulli</a:t>
            </a:r>
            <a:r>
              <a:rPr lang="it-IT" sz="1800" dirty="0"/>
              <a:t>, </a:t>
            </a:r>
            <a:r>
              <a:rPr lang="it-IT" sz="1800" i="1" dirty="0"/>
              <a:t>Biancofiore. </a:t>
            </a:r>
            <a:r>
              <a:rPr lang="it-IT" sz="1800" dirty="0"/>
              <a:t> Tra gli impegni della risoluzione particolare menzione merita il punto 3, riportato di seguito: «</a:t>
            </a:r>
            <a:r>
              <a:rPr lang="it-IT" sz="1800" i="1" dirty="0"/>
              <a:t>in linea con le raccomandazioni sul PNRR italiane formulate nell'ambito della comunicazione del 24 maggio 2023 della Commissione europea «Semestre europeo 2023 - pacchetto di primavera», </a:t>
            </a:r>
            <a:r>
              <a:rPr lang="it-IT" sz="1800" b="1" i="1" dirty="0"/>
              <a:t>a salvaguardare gli interventi esclusi dal PNRR all'esito dell'aggiornamento del Piano, utilizzando altre fonti di finanziamento nazionali disponibili a legislazione vigente</a:t>
            </a:r>
            <a:r>
              <a:rPr lang="it-IT" sz="1800" i="1" dirty="0"/>
              <a:t>, anche mediante la riprogrammazione del Piano nazionale complementare, e ricorrendo alle risorse messe a disposizione dalla programmazione 2021-2027 dei Fondi strutturali e del Fondo sviluppo e coesione 2021-2027</a:t>
            </a:r>
            <a:r>
              <a:rPr lang="it-IT" sz="1800" dirty="0"/>
              <a:t>.».</a:t>
            </a:r>
          </a:p>
          <a:p>
            <a:pPr marL="0" indent="0" algn="just">
              <a:buNone/>
            </a:pPr>
            <a:r>
              <a:rPr lang="it-IT" sz="1800" b="0" i="0" dirty="0">
                <a:solidFill>
                  <a:srgbClr val="212121"/>
                </a:solidFill>
                <a:effectLst/>
              </a:rPr>
              <a:t>Il Governo italiano, il </a:t>
            </a:r>
            <a:r>
              <a:rPr lang="it-IT" sz="1800" b="1" i="0" dirty="0">
                <a:solidFill>
                  <a:srgbClr val="212121"/>
                </a:solidFill>
                <a:effectLst/>
              </a:rPr>
              <a:t>7 agosto 2023</a:t>
            </a:r>
            <a:r>
              <a:rPr lang="it-IT" sz="1800" b="0" i="0" dirty="0">
                <a:solidFill>
                  <a:srgbClr val="212121"/>
                </a:solidFill>
                <a:effectLst/>
              </a:rPr>
              <a:t>, ha presentato alla Commissione europea la </a:t>
            </a:r>
            <a:r>
              <a:rPr lang="it-IT" sz="1800" b="1" i="0" dirty="0">
                <a:solidFill>
                  <a:schemeClr val="accent2"/>
                </a:solidFill>
                <a:effectLst/>
              </a:rPr>
              <a:t>richiesta di modifica complessiva del PNRR</a:t>
            </a:r>
            <a:r>
              <a:rPr lang="it-IT" sz="1800" b="0" i="0" dirty="0">
                <a:solidFill>
                  <a:schemeClr val="accent2"/>
                </a:solidFill>
                <a:effectLst/>
              </a:rPr>
              <a:t> </a:t>
            </a:r>
            <a:r>
              <a:rPr lang="it-IT" sz="1800" b="0" i="0" dirty="0">
                <a:solidFill>
                  <a:srgbClr val="212121"/>
                </a:solidFill>
                <a:effectLst/>
              </a:rPr>
              <a:t>italiano con </a:t>
            </a:r>
            <a:r>
              <a:rPr lang="it-IT" sz="1800" b="0" i="0" u="sng" dirty="0">
                <a:solidFill>
                  <a:srgbClr val="212121"/>
                </a:solidFill>
                <a:effectLst/>
              </a:rPr>
              <a:t>la revisione di 144 tra investimenti e riforme</a:t>
            </a:r>
            <a:r>
              <a:rPr lang="it-IT" sz="1800" b="0" i="0" dirty="0">
                <a:solidFill>
                  <a:srgbClr val="212121"/>
                </a:solidFill>
                <a:effectLst/>
              </a:rPr>
              <a:t>, nonché l'inserimento del </a:t>
            </a:r>
            <a:r>
              <a:rPr lang="it-IT" sz="1800" b="1" i="0" dirty="0">
                <a:solidFill>
                  <a:srgbClr val="212121"/>
                </a:solidFill>
                <a:effectLst/>
              </a:rPr>
              <a:t>capitolo</a:t>
            </a:r>
            <a:r>
              <a:rPr lang="it-IT" sz="1800" b="0" i="0" dirty="0">
                <a:solidFill>
                  <a:srgbClr val="212121"/>
                </a:solidFill>
                <a:effectLst/>
              </a:rPr>
              <a:t> riguardante l'attuazione dell'iniziativa </a:t>
            </a:r>
            <a:r>
              <a:rPr lang="it-IT" sz="1800" b="1" i="0" dirty="0">
                <a:solidFill>
                  <a:srgbClr val="212121"/>
                </a:solidFill>
                <a:effectLst/>
              </a:rPr>
              <a:t>REPowerEU.</a:t>
            </a:r>
            <a:r>
              <a:rPr lang="it-IT" sz="1800" b="0" i="0" dirty="0">
                <a:solidFill>
                  <a:srgbClr val="212121"/>
                </a:solidFill>
                <a:effectLst/>
              </a:rPr>
              <a:t> </a:t>
            </a: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i="1" dirty="0"/>
          </a:p>
          <a:p>
            <a:pPr marL="0" indent="0" algn="just">
              <a:buNone/>
            </a:pPr>
            <a:endParaRPr lang="it-IT" sz="1800" dirty="0"/>
          </a:p>
          <a:p>
            <a:pPr marL="0" indent="0" algn="just">
              <a:buNone/>
            </a:pPr>
            <a:endParaRPr lang="it-IT" sz="1800" dirty="0"/>
          </a:p>
          <a:p>
            <a:pPr marL="0" indent="0" algn="just">
              <a:buNone/>
            </a:pPr>
            <a:endParaRPr lang="it-IT" sz="1800" dirty="0"/>
          </a:p>
        </p:txBody>
      </p:sp>
      <p:sp>
        <p:nvSpPr>
          <p:cNvPr id="4" name="Segnaposto piè di pagina 3">
            <a:extLst>
              <a:ext uri="{FF2B5EF4-FFF2-40B4-BE49-F238E27FC236}">
                <a16:creationId xmlns:a16="http://schemas.microsoft.com/office/drawing/2014/main" id="{76BC25E6-0551-87D3-4511-6A916AF7B933}"/>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546832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B95706-49CE-ADA8-0BF2-40165EBAEBAA}"/>
              </a:ext>
            </a:extLst>
          </p:cNvPr>
          <p:cNvSpPr>
            <a:spLocks noGrp="1"/>
          </p:cNvSpPr>
          <p:nvPr>
            <p:ph type="title"/>
          </p:nvPr>
        </p:nvSpPr>
        <p:spPr/>
        <p:txBody>
          <a:bodyPr/>
          <a:lstStyle/>
          <a:p>
            <a:r>
              <a:rPr lang="it-IT" dirty="0"/>
              <a:t>Proposte per la revisione del PNRR e capitolo REPowerEU – il contenuto</a:t>
            </a:r>
          </a:p>
        </p:txBody>
      </p:sp>
      <p:sp>
        <p:nvSpPr>
          <p:cNvPr id="3" name="Segnaposto contenuto 2">
            <a:extLst>
              <a:ext uri="{FF2B5EF4-FFF2-40B4-BE49-F238E27FC236}">
                <a16:creationId xmlns:a16="http://schemas.microsoft.com/office/drawing/2014/main" id="{5A03CD78-D876-1A19-647A-0F8184060412}"/>
              </a:ext>
            </a:extLst>
          </p:cNvPr>
          <p:cNvSpPr>
            <a:spLocks noGrp="1"/>
          </p:cNvSpPr>
          <p:nvPr>
            <p:ph idx="1"/>
          </p:nvPr>
        </p:nvSpPr>
        <p:spPr/>
        <p:txBody>
          <a:bodyPr/>
          <a:lstStyle/>
          <a:p>
            <a:r>
              <a:rPr lang="it-IT" sz="2000" dirty="0"/>
              <a:t>Il Rapporto descrive </a:t>
            </a:r>
            <a:r>
              <a:rPr lang="it-IT" sz="2000" b="1" dirty="0"/>
              <a:t>lo stato dei lavori in vista della revisione del Piano</a:t>
            </a:r>
            <a:r>
              <a:rPr lang="it-IT" sz="2000" dirty="0"/>
              <a:t>, illustrando le proposte sia per le possibili modifiche, sia per le linee di intervento del REPowerEU”, ed è strutturato in 4 capitoli e una conclusione.</a:t>
            </a:r>
          </a:p>
          <a:p>
            <a:r>
              <a:rPr lang="it-IT" sz="2000" dirty="0"/>
              <a:t>Con specifico riferimento alle richi</a:t>
            </a:r>
            <a:r>
              <a:rPr lang="it-IT" dirty="0"/>
              <a:t>este di modifica, queste possono essere suddivise in 3 macrocategorie: </a:t>
            </a:r>
            <a:endParaRPr lang="it-IT" sz="2000" dirty="0"/>
          </a:p>
          <a:p>
            <a:endParaRPr lang="it-IT" dirty="0"/>
          </a:p>
        </p:txBody>
      </p:sp>
      <p:graphicFrame>
        <p:nvGraphicFramePr>
          <p:cNvPr id="4" name="Diagramma 3">
            <a:extLst>
              <a:ext uri="{FF2B5EF4-FFF2-40B4-BE49-F238E27FC236}">
                <a16:creationId xmlns:a16="http://schemas.microsoft.com/office/drawing/2014/main" id="{72F17610-E53C-96B4-0FB7-B7A8DEC8988B}"/>
              </a:ext>
            </a:extLst>
          </p:cNvPr>
          <p:cNvGraphicFramePr/>
          <p:nvPr>
            <p:extLst>
              <p:ext uri="{D42A27DB-BD31-4B8C-83A1-F6EECF244321}">
                <p14:modId xmlns:p14="http://schemas.microsoft.com/office/powerpoint/2010/main" val="1333529984"/>
              </p:ext>
            </p:extLst>
          </p:nvPr>
        </p:nvGraphicFramePr>
        <p:xfrm>
          <a:off x="3353391" y="2610035"/>
          <a:ext cx="7741329" cy="4409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piè di pagina 4">
            <a:extLst>
              <a:ext uri="{FF2B5EF4-FFF2-40B4-BE49-F238E27FC236}">
                <a16:creationId xmlns:a16="http://schemas.microsoft.com/office/drawing/2014/main" id="{00839088-DF12-498E-D89B-91B9BD917764}"/>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016274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B95706-49CE-ADA8-0BF2-40165EBAEBAA}"/>
              </a:ext>
            </a:extLst>
          </p:cNvPr>
          <p:cNvSpPr>
            <a:spLocks noGrp="1"/>
          </p:cNvSpPr>
          <p:nvPr>
            <p:ph type="title"/>
          </p:nvPr>
        </p:nvSpPr>
        <p:spPr/>
        <p:txBody>
          <a:bodyPr/>
          <a:lstStyle/>
          <a:p>
            <a:r>
              <a:rPr lang="it-IT" dirty="0"/>
              <a:t>Proposte per la revisione del PNRR e capitolo REPowerEU – il contenuto</a:t>
            </a:r>
          </a:p>
        </p:txBody>
      </p:sp>
      <p:sp>
        <p:nvSpPr>
          <p:cNvPr id="3" name="Segnaposto contenuto 2">
            <a:extLst>
              <a:ext uri="{FF2B5EF4-FFF2-40B4-BE49-F238E27FC236}">
                <a16:creationId xmlns:a16="http://schemas.microsoft.com/office/drawing/2014/main" id="{5A03CD78-D876-1A19-647A-0F8184060412}"/>
              </a:ext>
            </a:extLst>
          </p:cNvPr>
          <p:cNvSpPr>
            <a:spLocks noGrp="1"/>
          </p:cNvSpPr>
          <p:nvPr>
            <p:ph idx="1"/>
          </p:nvPr>
        </p:nvSpPr>
        <p:spPr/>
        <p:txBody>
          <a:bodyPr>
            <a:normAutofit fontScale="92500" lnSpcReduction="10000"/>
          </a:bodyPr>
          <a:lstStyle/>
          <a:p>
            <a:pPr algn="just"/>
            <a:r>
              <a:rPr lang="it-IT" b="1" dirty="0">
                <a:solidFill>
                  <a:schemeClr val="accent2"/>
                </a:solidFill>
              </a:rPr>
              <a:t>MODIFICHE FORMALI</a:t>
            </a:r>
            <a:r>
              <a:rPr lang="it-IT" dirty="0"/>
              <a:t>: riguardano modifiche formali relative alla </a:t>
            </a:r>
            <a:r>
              <a:rPr lang="it-IT" b="1" dirty="0"/>
              <a:t>descrizione delle misure </a:t>
            </a:r>
            <a:r>
              <a:rPr lang="it-IT" dirty="0"/>
              <a:t>e, soprattutto, ai </a:t>
            </a:r>
            <a:r>
              <a:rPr lang="it-IT" b="1" dirty="0"/>
              <a:t>meccanismi di verifica</a:t>
            </a:r>
            <a:r>
              <a:rPr lang="it-IT" dirty="0"/>
              <a:t>. Non sono modifiche di carattere sostanziale, ma consentono una più agevole rendicontazione dei singoli obiettivi. </a:t>
            </a:r>
          </a:p>
          <a:p>
            <a:pPr algn="just"/>
            <a:r>
              <a:rPr lang="it-IT" b="1" dirty="0">
                <a:solidFill>
                  <a:schemeClr val="accent2"/>
                </a:solidFill>
              </a:rPr>
              <a:t>MODIFICHE E RIPROGRAMMAZIONI</a:t>
            </a:r>
            <a:r>
              <a:rPr lang="it-IT" dirty="0"/>
              <a:t>: a fonte di una impossibilità o forti criticità a raggiungere alcuni obiettivi e soprattutto target fisici, le Amministrazioni hanno proposto di riprogrammare a favore di </a:t>
            </a:r>
            <a:r>
              <a:rPr lang="it-IT" b="1" dirty="0"/>
              <a:t>interventi coerenti di natura settoriale</a:t>
            </a:r>
            <a:r>
              <a:rPr lang="it-IT" dirty="0"/>
              <a:t>. Nel comunicato sono richiamati in questa categoria gli interventi relativi </a:t>
            </a:r>
            <a:r>
              <a:rPr lang="it-IT" b="1" dirty="0"/>
              <a:t>all'Alta velocità</a:t>
            </a:r>
            <a:r>
              <a:rPr lang="it-IT" dirty="0"/>
              <a:t>, per i quali in sede attuativa sono emerse criticità archeologiche, geologiche e di natura autorizzativa che non consentono il rispetto dei tempi previsti. Analogamente, per le misure della </a:t>
            </a:r>
            <a:r>
              <a:rPr lang="it-IT" b="1" dirty="0"/>
              <a:t>transizione digitale</a:t>
            </a:r>
            <a:r>
              <a:rPr lang="it-IT" dirty="0"/>
              <a:t>, a fronte di alcune criticità, le Amministrazioni propongono il rafforzamento degli interventi attraverso l'impiego delle economie maturate in sede di gara. </a:t>
            </a:r>
          </a:p>
          <a:p>
            <a:pPr algn="just"/>
            <a:r>
              <a:rPr lang="it-IT" b="1" dirty="0">
                <a:solidFill>
                  <a:schemeClr val="accent2"/>
                </a:solidFill>
              </a:rPr>
              <a:t>DEFINANZIAMENTO: </a:t>
            </a:r>
            <a:r>
              <a:rPr lang="it-IT" sz="2100" dirty="0"/>
              <a:t>vengono ricomprese misure </a:t>
            </a:r>
            <a:r>
              <a:rPr lang="it-IT" dirty="0"/>
              <a:t>che il Governo intende </a:t>
            </a:r>
            <a:r>
              <a:rPr lang="it-IT" b="1" dirty="0" err="1"/>
              <a:t>definanziare</a:t>
            </a:r>
            <a:r>
              <a:rPr lang="it-IT" b="1" dirty="0"/>
              <a:t> dal PNRR, suggerendo di individuare ulteriori fonti </a:t>
            </a:r>
            <a:r>
              <a:rPr lang="it-IT" dirty="0"/>
              <a:t>di finanziamento, come il Piano nazionale complementare al PNRR e i fondi delle politiche di coesione. Si tratta </a:t>
            </a:r>
            <a:r>
              <a:rPr lang="it-IT" b="1" dirty="0"/>
              <a:t>di 9 misure</a:t>
            </a:r>
            <a:r>
              <a:rPr lang="it-IT" dirty="0"/>
              <a:t>, principalmente progetti in essere confluiti nel PNRR, per un ammontare totale di </a:t>
            </a:r>
            <a:r>
              <a:rPr lang="it-IT" b="1" dirty="0"/>
              <a:t>15,9 miliardi di euro</a:t>
            </a:r>
            <a:r>
              <a:rPr lang="it-IT" dirty="0"/>
              <a:t>, che in sede di attuazione e rendicontazione hanno scontato rilevanti criticità.</a:t>
            </a:r>
          </a:p>
        </p:txBody>
      </p:sp>
      <p:sp>
        <p:nvSpPr>
          <p:cNvPr id="4" name="Segnaposto piè di pagina 3">
            <a:extLst>
              <a:ext uri="{FF2B5EF4-FFF2-40B4-BE49-F238E27FC236}">
                <a16:creationId xmlns:a16="http://schemas.microsoft.com/office/drawing/2014/main" id="{38F75CDE-CEAD-5C51-50F1-0A3AE29A91BD}"/>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132679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7BF1B7-AA9C-E0DE-7783-71EE94428B69}"/>
              </a:ext>
            </a:extLst>
          </p:cNvPr>
          <p:cNvSpPr>
            <a:spLocks noGrp="1"/>
          </p:cNvSpPr>
          <p:nvPr>
            <p:ph type="title"/>
          </p:nvPr>
        </p:nvSpPr>
        <p:spPr/>
        <p:txBody>
          <a:bodyPr/>
          <a:lstStyle/>
          <a:p>
            <a:r>
              <a:rPr lang="it-IT" dirty="0"/>
              <a:t>Perché </a:t>
            </a:r>
            <a:r>
              <a:rPr lang="it-IT" dirty="0" err="1"/>
              <a:t>definanziare</a:t>
            </a:r>
            <a:r>
              <a:rPr lang="it-IT" dirty="0"/>
              <a:t>?</a:t>
            </a:r>
          </a:p>
        </p:txBody>
      </p:sp>
      <p:graphicFrame>
        <p:nvGraphicFramePr>
          <p:cNvPr id="4" name="Segnaposto contenuto 3">
            <a:extLst>
              <a:ext uri="{FF2B5EF4-FFF2-40B4-BE49-F238E27FC236}">
                <a16:creationId xmlns:a16="http://schemas.microsoft.com/office/drawing/2014/main" id="{441AEAB6-F6CC-E371-1284-8F18BF09F559}"/>
              </a:ext>
            </a:extLst>
          </p:cNvPr>
          <p:cNvGraphicFramePr>
            <a:graphicFrameLocks noGrp="1"/>
          </p:cNvGraphicFramePr>
          <p:nvPr>
            <p:ph idx="1"/>
            <p:extLst>
              <p:ext uri="{D42A27DB-BD31-4B8C-83A1-F6EECF244321}">
                <p14:modId xmlns:p14="http://schemas.microsoft.com/office/powerpoint/2010/main" val="2294544013"/>
              </p:ext>
            </p:extLst>
          </p:nvPr>
        </p:nvGraphicFramePr>
        <p:xfrm>
          <a:off x="683898" y="1961673"/>
          <a:ext cx="10471782" cy="413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piè di pagina 2">
            <a:extLst>
              <a:ext uri="{FF2B5EF4-FFF2-40B4-BE49-F238E27FC236}">
                <a16:creationId xmlns:a16="http://schemas.microsoft.com/office/drawing/2014/main" id="{1F24DB22-75A0-A295-84EC-99149BE1E208}"/>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5617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AC283-42BD-CABD-819B-04BD27CB0568}"/>
              </a:ext>
            </a:extLst>
          </p:cNvPr>
          <p:cNvSpPr>
            <a:spLocks noGrp="1"/>
          </p:cNvSpPr>
          <p:nvPr>
            <p:ph type="title"/>
          </p:nvPr>
        </p:nvSpPr>
        <p:spPr/>
        <p:txBody>
          <a:bodyPr/>
          <a:lstStyle/>
          <a:p>
            <a:r>
              <a:rPr lang="it-IT" dirty="0"/>
              <a:t>L’impostazione Draghi</a:t>
            </a:r>
          </a:p>
        </p:txBody>
      </p:sp>
      <p:sp>
        <p:nvSpPr>
          <p:cNvPr id="3" name="Segnaposto contenuto 2">
            <a:extLst>
              <a:ext uri="{FF2B5EF4-FFF2-40B4-BE49-F238E27FC236}">
                <a16:creationId xmlns:a16="http://schemas.microsoft.com/office/drawing/2014/main" id="{5E219BF1-1F93-F1CB-ADD8-D2C2303E2159}"/>
              </a:ext>
            </a:extLst>
          </p:cNvPr>
          <p:cNvSpPr>
            <a:spLocks noGrp="1"/>
          </p:cNvSpPr>
          <p:nvPr>
            <p:ph idx="1"/>
          </p:nvPr>
        </p:nvSpPr>
        <p:spPr>
          <a:xfrm>
            <a:off x="1097280" y="1845734"/>
            <a:ext cx="10058400" cy="4386390"/>
          </a:xfrm>
        </p:spPr>
        <p:txBody>
          <a:bodyPr>
            <a:normAutofit lnSpcReduction="10000"/>
          </a:bodyPr>
          <a:lstStyle/>
          <a:p>
            <a:pPr algn="just"/>
            <a:r>
              <a:rPr lang="it-IT" dirty="0"/>
              <a:t>La Governance delineata dall’esecutivo Draghi, tramite il decreto legge n. 77 del 2021, era sostanzialmente imperniata sull’asse </a:t>
            </a:r>
            <a:r>
              <a:rPr lang="it-IT" b="1" dirty="0">
                <a:solidFill>
                  <a:schemeClr val="accent2"/>
                </a:solidFill>
              </a:rPr>
              <a:t>Presidenza del  Consiglio </a:t>
            </a:r>
            <a:r>
              <a:rPr lang="it-IT" dirty="0"/>
              <a:t>– </a:t>
            </a:r>
            <a:r>
              <a:rPr lang="it-IT" b="1" dirty="0">
                <a:solidFill>
                  <a:schemeClr val="accent2"/>
                </a:solidFill>
              </a:rPr>
              <a:t>Ministero dell’Economia e delle Finanze</a:t>
            </a:r>
            <a:r>
              <a:rPr lang="it-IT" dirty="0"/>
              <a:t>.</a:t>
            </a:r>
          </a:p>
          <a:p>
            <a:pPr algn="just"/>
            <a:r>
              <a:rPr lang="it-IT" dirty="0"/>
              <a:t>La prima, quale fulcro dell’indirizzo e del coordinamento politico sotteso all’attuazione del PNRR, il secondo quale esecutore di specifiche funzioni, come l’attività di monitoraggio e rendicontazione.</a:t>
            </a:r>
          </a:p>
          <a:p>
            <a:pPr algn="just"/>
            <a:r>
              <a:rPr lang="it-IT" dirty="0"/>
              <a:t>A predominare era sicuramente un’impostazione tecnica, anche in considerazione del fatto che la </a:t>
            </a:r>
            <a:r>
              <a:rPr lang="it-IT" b="1" dirty="0"/>
              <a:t>durata di alcuni organismi </a:t>
            </a:r>
            <a:r>
              <a:rPr lang="it-IT" dirty="0"/>
              <a:t>– quali la Segreteria tecnica o Unità per la razionalizzazione e il miglioramento della regolazione – era connessa al </a:t>
            </a:r>
            <a:r>
              <a:rPr lang="it-IT" b="1" dirty="0"/>
              <a:t>termine ultimo per portare a compimento il PNRR </a:t>
            </a:r>
            <a:r>
              <a:rPr lang="it-IT" dirty="0"/>
              <a:t>(2026), pertanto, oltre il termine del mandato dell’Esecutivo che li aveva istituiti</a:t>
            </a:r>
            <a:r>
              <a:rPr lang="it-IT" dirty="0">
                <a:solidFill>
                  <a:schemeClr val="accent2"/>
                </a:solidFill>
                <a:sym typeface="Wingdings" panose="05000000000000000000" pitchFamily="2" charset="2"/>
              </a:rPr>
              <a:t> </a:t>
            </a:r>
            <a:r>
              <a:rPr lang="it-IT" b="1" dirty="0">
                <a:solidFill>
                  <a:schemeClr val="accent2"/>
                </a:solidFill>
                <a:sym typeface="Wingdings" panose="05000000000000000000" pitchFamily="2" charset="2"/>
              </a:rPr>
              <a:t>temporaneo superamento </a:t>
            </a:r>
            <a:r>
              <a:rPr lang="it-IT" dirty="0">
                <a:sym typeface="Wingdings" panose="05000000000000000000" pitchFamily="2" charset="2"/>
              </a:rPr>
              <a:t>dello </a:t>
            </a:r>
            <a:r>
              <a:rPr lang="it-IT" dirty="0">
                <a:sym typeface="Wingdings" panose="05000000000000000000" pitchFamily="2" charset="2"/>
                <a:hlinkClick r:id="rId3"/>
              </a:rPr>
              <a:t>spoils system</a:t>
            </a:r>
            <a:endParaRPr lang="it-IT" dirty="0"/>
          </a:p>
          <a:p>
            <a:pPr algn="just"/>
            <a:r>
              <a:rPr lang="it-IT" dirty="0"/>
              <a:t>Alla base di tale scelta vi era il tentativo, non solo di assicurare una gestione efficace delle procedure di attuazione del Piano, ma anche di rendere tali procedure </a:t>
            </a:r>
            <a:r>
              <a:rPr lang="it-IT" b="1" dirty="0"/>
              <a:t>indipendenti  dalle sorti degli esecutivi</a:t>
            </a:r>
            <a:r>
              <a:rPr lang="it-IT" dirty="0"/>
              <a:t>, separandole dai rallentamenti che fisiologicamente accompagnano ogni cambio di Governo.</a:t>
            </a:r>
          </a:p>
        </p:txBody>
      </p:sp>
      <p:sp>
        <p:nvSpPr>
          <p:cNvPr id="4" name="Segnaposto piè di pagina 3">
            <a:extLst>
              <a:ext uri="{FF2B5EF4-FFF2-40B4-BE49-F238E27FC236}">
                <a16:creationId xmlns:a16="http://schemas.microsoft.com/office/drawing/2014/main" id="{670ABF01-FBBA-9219-769D-B94D941D5317}"/>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634933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48B6A7-BB9B-7FEC-E669-DFFEF9026420}"/>
              </a:ext>
            </a:extLst>
          </p:cNvPr>
          <p:cNvSpPr>
            <a:spLocks noGrp="1"/>
          </p:cNvSpPr>
          <p:nvPr>
            <p:ph type="title"/>
          </p:nvPr>
        </p:nvSpPr>
        <p:spPr/>
        <p:txBody>
          <a:bodyPr/>
          <a:lstStyle/>
          <a:p>
            <a:r>
              <a:rPr lang="it-IT" dirty="0"/>
              <a:t>Cosa viene definanziato?</a:t>
            </a:r>
          </a:p>
        </p:txBody>
      </p:sp>
      <p:graphicFrame>
        <p:nvGraphicFramePr>
          <p:cNvPr id="4" name="Segnaposto contenuto 3">
            <a:extLst>
              <a:ext uri="{FF2B5EF4-FFF2-40B4-BE49-F238E27FC236}">
                <a16:creationId xmlns:a16="http://schemas.microsoft.com/office/drawing/2014/main" id="{86586C97-6ED4-25E9-E676-82C887182357}"/>
              </a:ext>
            </a:extLst>
          </p:cNvPr>
          <p:cNvGraphicFramePr>
            <a:graphicFrameLocks noGrp="1"/>
          </p:cNvGraphicFramePr>
          <p:nvPr>
            <p:ph idx="1"/>
            <p:extLst>
              <p:ext uri="{D42A27DB-BD31-4B8C-83A1-F6EECF244321}">
                <p14:modId xmlns:p14="http://schemas.microsoft.com/office/powerpoint/2010/main" val="2040256650"/>
              </p:ext>
            </p:extLst>
          </p:nvPr>
        </p:nvGraphicFramePr>
        <p:xfrm>
          <a:off x="59184" y="1571275"/>
          <a:ext cx="12073631" cy="455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piè di pagina 2">
            <a:extLst>
              <a:ext uri="{FF2B5EF4-FFF2-40B4-BE49-F238E27FC236}">
                <a16:creationId xmlns:a16="http://schemas.microsoft.com/office/drawing/2014/main" id="{A9516C35-4B52-525A-0EB0-4C9281744F1A}"/>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965764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437223-DE62-B36E-DF9F-DE18DC1ECDEF}"/>
              </a:ext>
            </a:extLst>
          </p:cNvPr>
          <p:cNvSpPr>
            <a:spLocks noGrp="1"/>
          </p:cNvSpPr>
          <p:nvPr>
            <p:ph type="title"/>
          </p:nvPr>
        </p:nvSpPr>
        <p:spPr/>
        <p:txBody>
          <a:bodyPr/>
          <a:lstStyle/>
          <a:p>
            <a:r>
              <a:rPr lang="it-IT" dirty="0"/>
              <a:t>Dove vengono dirottate le risorse?</a:t>
            </a:r>
          </a:p>
        </p:txBody>
      </p:sp>
      <p:sp>
        <p:nvSpPr>
          <p:cNvPr id="3" name="Segnaposto contenuto 2">
            <a:extLst>
              <a:ext uri="{FF2B5EF4-FFF2-40B4-BE49-F238E27FC236}">
                <a16:creationId xmlns:a16="http://schemas.microsoft.com/office/drawing/2014/main" id="{BDA25E6E-EEC3-A9F3-6EEB-D83E8B33E5DA}"/>
              </a:ext>
            </a:extLst>
          </p:cNvPr>
          <p:cNvSpPr>
            <a:spLocks noGrp="1"/>
          </p:cNvSpPr>
          <p:nvPr>
            <p:ph idx="1"/>
          </p:nvPr>
        </p:nvSpPr>
        <p:spPr>
          <a:xfrm>
            <a:off x="1097280" y="1737360"/>
            <a:ext cx="10058400" cy="4023360"/>
          </a:xfrm>
        </p:spPr>
        <p:txBody>
          <a:bodyPr>
            <a:normAutofit fontScale="92500"/>
          </a:bodyPr>
          <a:lstStyle/>
          <a:p>
            <a:pPr algn="just">
              <a:lnSpc>
                <a:spcPct val="107000"/>
              </a:lnSpc>
              <a:spcAft>
                <a:spcPts val="800"/>
              </a:spcAft>
            </a:pPr>
            <a:r>
              <a:rPr lang="it-IT" kern="100" dirty="0">
                <a:effectLst/>
                <a:ea typeface="Calibri" panose="020F0502020204030204" pitchFamily="34" charset="0"/>
                <a:cs typeface="Times New Roman" panose="02020603050405020304" pitchFamily="18" charset="0"/>
              </a:rPr>
              <a:t>Secondo quanto riportato </a:t>
            </a:r>
            <a:r>
              <a:rPr lang="it-IT" b="1" kern="100" dirty="0">
                <a:effectLst/>
                <a:ea typeface="Calibri" panose="020F0502020204030204" pitchFamily="34" charset="0"/>
                <a:cs typeface="Times New Roman" panose="02020603050405020304" pitchFamily="18" charset="0"/>
              </a:rPr>
              <a:t>dal Servizio Studi</a:t>
            </a:r>
            <a:r>
              <a:rPr lang="it-IT" kern="100" dirty="0">
                <a:effectLst/>
                <a:ea typeface="Calibri" panose="020F0502020204030204" pitchFamily="34" charset="0"/>
                <a:cs typeface="Times New Roman" panose="02020603050405020304" pitchFamily="18" charset="0"/>
              </a:rPr>
              <a:t>, le risorse PNRR derivanti dai definanziamenti delle misure sopra richiamate, di </a:t>
            </a:r>
            <a:r>
              <a:rPr lang="it-IT" b="1" kern="100" dirty="0">
                <a:effectLst/>
                <a:ea typeface="Calibri" panose="020F0502020204030204" pitchFamily="34" charset="0"/>
                <a:cs typeface="Times New Roman" panose="02020603050405020304" pitchFamily="18" charset="0"/>
              </a:rPr>
              <a:t>importo pari a 15,9 miliardi</a:t>
            </a:r>
            <a:r>
              <a:rPr lang="it-IT" kern="100" dirty="0">
                <a:effectLst/>
                <a:ea typeface="Calibri" panose="020F0502020204030204" pitchFamily="34" charset="0"/>
                <a:cs typeface="Times New Roman" panose="02020603050405020304" pitchFamily="18" charset="0"/>
              </a:rPr>
              <a:t>, saranno destinate al fin</a:t>
            </a:r>
            <a:r>
              <a:rPr lang="it-IT" b="1" kern="100" dirty="0">
                <a:effectLst/>
                <a:highlight>
                  <a:srgbClr val="FFFF00"/>
                </a:highlight>
                <a:ea typeface="Calibri" panose="020F0502020204030204" pitchFamily="34" charset="0"/>
                <a:cs typeface="Times New Roman" panose="02020603050405020304" pitchFamily="18" charset="0"/>
              </a:rPr>
              <a:t>anziamento del nuovo capitolo del PNRR dedicato all’iniziativa REPowerEU</a:t>
            </a:r>
            <a:r>
              <a:rPr lang="it-IT" kern="100" dirty="0">
                <a:effectLst/>
                <a:ea typeface="Calibri" panose="020F0502020204030204" pitchFamily="34" charset="0"/>
                <a:cs typeface="Times New Roman" panose="02020603050405020304" pitchFamily="18" charset="0"/>
              </a:rPr>
              <a:t>, il cui ammontare massimo complessivo è </a:t>
            </a:r>
            <a:r>
              <a:rPr lang="it-IT" b="1" kern="100" dirty="0">
                <a:effectLst/>
                <a:ea typeface="Calibri" panose="020F0502020204030204" pitchFamily="34" charset="0"/>
                <a:cs typeface="Times New Roman" panose="02020603050405020304" pitchFamily="18" charset="0"/>
              </a:rPr>
              <a:t>pari a 19,2 miliardi</a:t>
            </a:r>
            <a:r>
              <a:rPr lang="it-IT" kern="100" dirty="0">
                <a:effectLst/>
                <a:ea typeface="Calibri" panose="020F0502020204030204" pitchFamily="34" charset="0"/>
                <a:cs typeface="Times New Roman" panose="02020603050405020304" pitchFamily="18" charset="0"/>
              </a:rPr>
              <a:t> di euro. Si rammenta, al riguardo, che tale importo sarà finanziato altresì:</a:t>
            </a:r>
          </a:p>
          <a:p>
            <a:pPr marL="342900" lvl="0" indent="-342900" algn="just">
              <a:lnSpc>
                <a:spcPct val="107000"/>
              </a:lnSpc>
              <a:buFont typeface="Georgia" panose="02040502050405020303" pitchFamily="18" charset="0"/>
              <a:buChar char="-"/>
            </a:pPr>
            <a:r>
              <a:rPr lang="it-IT" kern="100" dirty="0">
                <a:effectLst/>
                <a:ea typeface="Calibri" panose="020F0502020204030204" pitchFamily="34" charset="0"/>
                <a:cs typeface="Times New Roman" panose="02020603050405020304" pitchFamily="18" charset="0"/>
              </a:rPr>
              <a:t> tramite il contributo a </a:t>
            </a:r>
            <a:r>
              <a:rPr lang="it-IT" b="1" kern="100" dirty="0">
                <a:effectLst/>
                <a:ea typeface="Calibri" panose="020F0502020204030204" pitchFamily="34" charset="0"/>
                <a:cs typeface="Times New Roman" panose="02020603050405020304" pitchFamily="18" charset="0"/>
              </a:rPr>
              <a:t>fondo perduto REPowerEU </a:t>
            </a:r>
            <a:r>
              <a:rPr lang="it-IT" kern="100" dirty="0">
                <a:effectLst/>
                <a:ea typeface="Calibri" panose="020F0502020204030204" pitchFamily="34" charset="0"/>
                <a:cs typeface="Times New Roman" panose="02020603050405020304" pitchFamily="18" charset="0"/>
              </a:rPr>
              <a:t>assegnato all’Italia (2,76 miliardi di euro); </a:t>
            </a:r>
          </a:p>
          <a:p>
            <a:pPr marL="342900" lvl="0" indent="-342900" algn="just">
              <a:lnSpc>
                <a:spcPct val="107000"/>
              </a:lnSpc>
              <a:buFont typeface="Georgia" panose="02040502050405020303" pitchFamily="18" charset="0"/>
              <a:buChar char="-"/>
            </a:pPr>
            <a:r>
              <a:rPr lang="it-IT" kern="100" dirty="0">
                <a:effectLst/>
                <a:ea typeface="Calibri" panose="020F0502020204030204" pitchFamily="34" charset="0"/>
                <a:cs typeface="Times New Roman" panose="02020603050405020304" pitchFamily="18" charset="0"/>
              </a:rPr>
              <a:t>le risorse aggiuntive derivanti dall’aggiornamento del contributo UE PNRR per effetto della variazione del PIL (150 milioni di euro) </a:t>
            </a:r>
          </a:p>
          <a:p>
            <a:pPr marL="342900" lvl="0" indent="-342900" algn="just">
              <a:lnSpc>
                <a:spcPct val="107000"/>
              </a:lnSpc>
              <a:spcAft>
                <a:spcPts val="800"/>
              </a:spcAft>
              <a:buFont typeface="Georgia" panose="02040502050405020303" pitchFamily="18" charset="0"/>
              <a:buChar char="-"/>
            </a:pPr>
            <a:r>
              <a:rPr lang="it-IT" kern="100" dirty="0">
                <a:effectLst/>
                <a:ea typeface="Calibri" panose="020F0502020204030204" pitchFamily="34" charset="0"/>
                <a:cs typeface="Times New Roman" panose="02020603050405020304" pitchFamily="18" charset="0"/>
              </a:rPr>
              <a:t>i </a:t>
            </a:r>
            <a:r>
              <a:rPr lang="it-IT" b="1" kern="100" dirty="0">
                <a:effectLst/>
                <a:ea typeface="Calibri" panose="020F0502020204030204" pitchFamily="34" charset="0"/>
                <a:cs typeface="Times New Roman" panose="02020603050405020304" pitchFamily="18" charset="0"/>
              </a:rPr>
              <a:t>circa 3 miliardi di euro delle risorse delle politiche di coesione 2021-2027</a:t>
            </a:r>
            <a:r>
              <a:rPr lang="it-IT" kern="100" dirty="0">
                <a:effectLst/>
                <a:ea typeface="Calibri" panose="020F0502020204030204" pitchFamily="34" charset="0"/>
                <a:cs typeface="Times New Roman" panose="02020603050405020304" pitchFamily="18" charset="0"/>
              </a:rPr>
              <a:t>, già destinate a obiettivi assimilabili a quelli del REPowerEU, sfruttando i nuovi spazi di flessibilità previsti dal Regolamento REPowerEU.</a:t>
            </a:r>
          </a:p>
          <a:p>
            <a:endParaRPr lang="it-IT" sz="3200" dirty="0"/>
          </a:p>
        </p:txBody>
      </p:sp>
      <p:sp>
        <p:nvSpPr>
          <p:cNvPr id="4" name="Segnaposto piè di pagina 3">
            <a:extLst>
              <a:ext uri="{FF2B5EF4-FFF2-40B4-BE49-F238E27FC236}">
                <a16:creationId xmlns:a16="http://schemas.microsoft.com/office/drawing/2014/main" id="{F2658CB1-5EC5-2BF0-252E-6E1E8A038160}"/>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124749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3F8F97-FE26-4153-7348-811D828BD3AC}"/>
              </a:ext>
            </a:extLst>
          </p:cNvPr>
          <p:cNvSpPr>
            <a:spLocks noGrp="1"/>
          </p:cNvSpPr>
          <p:nvPr>
            <p:ph type="title"/>
          </p:nvPr>
        </p:nvSpPr>
        <p:spPr>
          <a:xfrm>
            <a:off x="573497" y="-339868"/>
            <a:ext cx="10058400" cy="1450757"/>
          </a:xfrm>
        </p:spPr>
        <p:txBody>
          <a:bodyPr/>
          <a:lstStyle/>
          <a:p>
            <a:r>
              <a:rPr lang="it-IT" dirty="0"/>
              <a:t>Definanziamento – le criticità</a:t>
            </a:r>
          </a:p>
        </p:txBody>
      </p:sp>
      <p:sp>
        <p:nvSpPr>
          <p:cNvPr id="3" name="Segnaposto contenuto 2">
            <a:extLst>
              <a:ext uri="{FF2B5EF4-FFF2-40B4-BE49-F238E27FC236}">
                <a16:creationId xmlns:a16="http://schemas.microsoft.com/office/drawing/2014/main" id="{700169D9-5B16-7703-F748-28FE3E8D2B0B}"/>
              </a:ext>
            </a:extLst>
          </p:cNvPr>
          <p:cNvSpPr>
            <a:spLocks noGrp="1"/>
          </p:cNvSpPr>
          <p:nvPr>
            <p:ph idx="1"/>
          </p:nvPr>
        </p:nvSpPr>
        <p:spPr>
          <a:xfrm>
            <a:off x="754601" y="1240209"/>
            <a:ext cx="11017189" cy="3846695"/>
          </a:xfrm>
        </p:spPr>
        <p:txBody>
          <a:bodyPr>
            <a:normAutofit/>
          </a:bodyPr>
          <a:lstStyle/>
          <a:p>
            <a:pPr algn="just"/>
            <a:r>
              <a:rPr lang="it-IT" sz="1800" dirty="0"/>
              <a:t>Con specifico riferimento alla parte sul definanziamento, gli uffici parlamentari hanno sottolineato come il Rapporto non specifichi quali </a:t>
            </a:r>
            <a:r>
              <a:rPr lang="it-IT" sz="1800" b="1" dirty="0">
                <a:solidFill>
                  <a:schemeClr val="accent2"/>
                </a:solidFill>
              </a:rPr>
              <a:t>saranno gli strumenti e le modalità </a:t>
            </a:r>
            <a:r>
              <a:rPr lang="it-IT" sz="1800" dirty="0"/>
              <a:t>attraverso i quali sarà </a:t>
            </a:r>
            <a:r>
              <a:rPr lang="it-IT" sz="1800" b="1" dirty="0">
                <a:solidFill>
                  <a:schemeClr val="accent2"/>
                </a:solidFill>
              </a:rPr>
              <a:t>modificata la fonte di finanziamento </a:t>
            </a:r>
            <a:r>
              <a:rPr lang="it-IT" sz="1800" dirty="0"/>
              <a:t>degli investimenti definanziati.</a:t>
            </a:r>
          </a:p>
          <a:p>
            <a:pPr algn="just"/>
            <a:r>
              <a:rPr lang="it-IT" sz="1800" dirty="0"/>
              <a:t>La determinazione di tali aspetti è particolarmente </a:t>
            </a:r>
            <a:r>
              <a:rPr lang="it-IT" sz="1800" b="1" dirty="0">
                <a:solidFill>
                  <a:schemeClr val="accent2"/>
                </a:solidFill>
              </a:rPr>
              <a:t>necessaria</a:t>
            </a:r>
            <a:r>
              <a:rPr lang="it-IT" sz="1800" dirty="0"/>
              <a:t> con riguardo ai </a:t>
            </a:r>
            <a:r>
              <a:rPr lang="it-IT" sz="1800" b="1" dirty="0">
                <a:solidFill>
                  <a:schemeClr val="accent2"/>
                </a:solidFill>
              </a:rPr>
              <a:t>progetti che si trovano in stadio più avanzato</a:t>
            </a:r>
            <a:r>
              <a:rPr lang="it-IT" sz="1800" dirty="0"/>
              <a:t>, in ragione dei rischi di rallentamenti o incertezze attuative che potrebbero conseguire al mutamento del regime giuridico e finanziario e del sistema di rendicontazione cui tali misure sarebbero sottoposte.</a:t>
            </a:r>
          </a:p>
          <a:p>
            <a:pPr algn="just"/>
            <a:r>
              <a:rPr lang="it-IT" sz="1800" dirty="0"/>
              <a:t>Tale determinazione appare fondamentale, anche al fine di verificare che le </a:t>
            </a:r>
            <a:r>
              <a:rPr lang="it-IT" sz="1800" b="1" dirty="0">
                <a:solidFill>
                  <a:schemeClr val="accent2"/>
                </a:solidFill>
              </a:rPr>
              <a:t>fonti alternative </a:t>
            </a:r>
            <a:r>
              <a:rPr lang="it-IT" sz="1800" dirty="0"/>
              <a:t>di finanziamento dispongano di una </a:t>
            </a:r>
            <a:r>
              <a:rPr lang="it-IT" sz="1800" b="1" dirty="0">
                <a:solidFill>
                  <a:schemeClr val="accent2"/>
                </a:solidFill>
              </a:rPr>
              <a:t>adeguata dotazione di competenza e di </a:t>
            </a:r>
            <a:r>
              <a:rPr lang="it-IT" sz="1800" dirty="0"/>
              <a:t>cassa nell’ambito del bilancio dello Stato. </a:t>
            </a:r>
          </a:p>
          <a:p>
            <a:pPr algn="just"/>
            <a:r>
              <a:rPr lang="it-IT" sz="1800" dirty="0"/>
              <a:t>Una indicazione, seppur di massima, delle fonti alternative di finanziamento è contenuta nella terza Relazione sullo stato di attuazione del PNRR, sintetizzata nello schema riportato di seguito:</a:t>
            </a:r>
          </a:p>
          <a:p>
            <a:pPr algn="just"/>
            <a:endParaRPr lang="it-IT" sz="1800" dirty="0"/>
          </a:p>
        </p:txBody>
      </p:sp>
      <p:pic>
        <p:nvPicPr>
          <p:cNvPr id="4" name="Immagine 3">
            <a:extLst>
              <a:ext uri="{FF2B5EF4-FFF2-40B4-BE49-F238E27FC236}">
                <a16:creationId xmlns:a16="http://schemas.microsoft.com/office/drawing/2014/main" id="{6F0B75D3-9C57-21DD-5294-A2F0A79D52D1}"/>
              </a:ext>
            </a:extLst>
          </p:cNvPr>
          <p:cNvPicPr>
            <a:picLocks noChangeAspect="1"/>
          </p:cNvPicPr>
          <p:nvPr/>
        </p:nvPicPr>
        <p:blipFill>
          <a:blip r:embed="rId2"/>
          <a:stretch>
            <a:fillRect/>
          </a:stretch>
        </p:blipFill>
        <p:spPr>
          <a:xfrm>
            <a:off x="4456591" y="4406424"/>
            <a:ext cx="4304815" cy="1888512"/>
          </a:xfrm>
          <a:prstGeom prst="rect">
            <a:avLst/>
          </a:prstGeom>
        </p:spPr>
      </p:pic>
      <p:sp>
        <p:nvSpPr>
          <p:cNvPr id="5" name="Segnaposto piè di pagina 4">
            <a:extLst>
              <a:ext uri="{FF2B5EF4-FFF2-40B4-BE49-F238E27FC236}">
                <a16:creationId xmlns:a16="http://schemas.microsoft.com/office/drawing/2014/main" id="{488F3B63-9364-D8A2-7138-E87FD2EA576C}"/>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4189620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5C841D-7484-C56A-B6D5-A01A6F4F9E44}"/>
              </a:ext>
            </a:extLst>
          </p:cNvPr>
          <p:cNvSpPr>
            <a:spLocks noGrp="1"/>
          </p:cNvSpPr>
          <p:nvPr>
            <p:ph type="title"/>
          </p:nvPr>
        </p:nvSpPr>
        <p:spPr/>
        <p:txBody>
          <a:bodyPr/>
          <a:lstStyle/>
          <a:p>
            <a:r>
              <a:rPr lang="it-IT" dirty="0"/>
              <a:t>Definanziamento – Le Criticità</a:t>
            </a:r>
          </a:p>
        </p:txBody>
      </p:sp>
      <p:sp>
        <p:nvSpPr>
          <p:cNvPr id="3" name="Segnaposto contenuto 2">
            <a:extLst>
              <a:ext uri="{FF2B5EF4-FFF2-40B4-BE49-F238E27FC236}">
                <a16:creationId xmlns:a16="http://schemas.microsoft.com/office/drawing/2014/main" id="{43F66D68-85CD-CECA-C295-0F4AFDA866B3}"/>
              </a:ext>
            </a:extLst>
          </p:cNvPr>
          <p:cNvSpPr>
            <a:spLocks noGrp="1"/>
          </p:cNvSpPr>
          <p:nvPr>
            <p:ph idx="1"/>
          </p:nvPr>
        </p:nvSpPr>
        <p:spPr>
          <a:xfrm>
            <a:off x="1171852" y="1837677"/>
            <a:ext cx="10058400" cy="4216893"/>
          </a:xfrm>
        </p:spPr>
        <p:txBody>
          <a:bodyPr>
            <a:noAutofit/>
          </a:bodyPr>
          <a:lstStyle/>
          <a:p>
            <a:pPr algn="just"/>
            <a:r>
              <a:rPr lang="it-IT" dirty="0"/>
              <a:t>L’assenza di coperture alternative adeguate e certe ha destato perplessità in una pluralità di soggetti istituzionali.</a:t>
            </a:r>
          </a:p>
          <a:p>
            <a:pPr algn="just"/>
            <a:r>
              <a:rPr lang="it-IT" dirty="0"/>
              <a:t>Da ultimo, in una memoria depositata in Senato da </a:t>
            </a:r>
            <a:r>
              <a:rPr lang="it-IT" b="1" dirty="0">
                <a:solidFill>
                  <a:schemeClr val="accent2"/>
                </a:solidFill>
              </a:rPr>
              <a:t>Banca d’Italia</a:t>
            </a:r>
            <a:r>
              <a:rPr lang="it-IT" dirty="0"/>
              <a:t>, viene sottolineato il fatto che: “</a:t>
            </a:r>
            <a:r>
              <a:rPr lang="it-IT" i="1" dirty="0"/>
              <a:t>Con riferimento alle 57 misure interessate dai fattori oggettivi individuati dalla III Relazione, nostre stime mostrano che oltre </a:t>
            </a:r>
            <a:r>
              <a:rPr lang="it-IT" b="1" i="1" dirty="0">
                <a:solidFill>
                  <a:schemeClr val="accent2"/>
                </a:solidFill>
              </a:rPr>
              <a:t>l’80 per cento delle risorse a esse destinate è già stato assegnato </a:t>
            </a:r>
            <a:r>
              <a:rPr lang="it-IT" i="1" dirty="0"/>
              <a:t>ai soggetti attuatori, pur con una certa variabilità tra missioni. In vista di una complessiva revisione del Piano, si osserva che, qualora si intendesse rimodulare parte dei fondi già assegnati, il cambio di destinazione potrebbe innescare un processo amministrativo impegnativo – tanto più impegnativo quanto più numerosi e frammentati sono i soggetti attuatori – che rischierebbe di rallentare l’implementazione dei progetti interessati</a:t>
            </a:r>
            <a:r>
              <a:rPr lang="it-IT" dirty="0"/>
              <a:t>.”</a:t>
            </a:r>
          </a:p>
          <a:p>
            <a:pPr algn="just"/>
            <a:r>
              <a:rPr lang="it-IT" b="1" dirty="0"/>
              <a:t>Anche l’ANCI </a:t>
            </a:r>
            <a:r>
              <a:rPr lang="it-IT" dirty="0"/>
              <a:t>ha più volte espresso preoccupazione circa i futuri definanziamenti, con specifico riferimento a quelli connessi ai progetti di rigenerazione urbana e di messa in sicurezza del territorio dal rischio idrogeologico. </a:t>
            </a:r>
          </a:p>
        </p:txBody>
      </p:sp>
      <p:sp>
        <p:nvSpPr>
          <p:cNvPr id="4" name="Segnaposto piè di pagina 3">
            <a:extLst>
              <a:ext uri="{FF2B5EF4-FFF2-40B4-BE49-F238E27FC236}">
                <a16:creationId xmlns:a16="http://schemas.microsoft.com/office/drawing/2014/main" id="{B4B69E45-0D6A-2764-0485-F5EE31623302}"/>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586331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5C841D-7484-C56A-B6D5-A01A6F4F9E44}"/>
              </a:ext>
            </a:extLst>
          </p:cNvPr>
          <p:cNvSpPr>
            <a:spLocks noGrp="1"/>
          </p:cNvSpPr>
          <p:nvPr>
            <p:ph type="title"/>
          </p:nvPr>
        </p:nvSpPr>
        <p:spPr/>
        <p:txBody>
          <a:bodyPr/>
          <a:lstStyle/>
          <a:p>
            <a:r>
              <a:rPr lang="it-IT" dirty="0"/>
              <a:t>Definanziamento – Gli Ultimi Sviluppi</a:t>
            </a:r>
          </a:p>
        </p:txBody>
      </p:sp>
      <p:sp>
        <p:nvSpPr>
          <p:cNvPr id="3" name="Segnaposto contenuto 2">
            <a:extLst>
              <a:ext uri="{FF2B5EF4-FFF2-40B4-BE49-F238E27FC236}">
                <a16:creationId xmlns:a16="http://schemas.microsoft.com/office/drawing/2014/main" id="{43F66D68-85CD-CECA-C295-0F4AFDA866B3}"/>
              </a:ext>
            </a:extLst>
          </p:cNvPr>
          <p:cNvSpPr>
            <a:spLocks noGrp="1"/>
          </p:cNvSpPr>
          <p:nvPr>
            <p:ph idx="1"/>
          </p:nvPr>
        </p:nvSpPr>
        <p:spPr>
          <a:xfrm>
            <a:off x="1162974" y="1737360"/>
            <a:ext cx="10058400" cy="4216893"/>
          </a:xfrm>
        </p:spPr>
        <p:txBody>
          <a:bodyPr>
            <a:noAutofit/>
          </a:bodyPr>
          <a:lstStyle/>
          <a:p>
            <a:pPr algn="just"/>
            <a:r>
              <a:rPr lang="it-IT" dirty="0"/>
              <a:t>Da </a:t>
            </a:r>
            <a:r>
              <a:rPr lang="it-IT" b="1" dirty="0"/>
              <a:t>metà ottobre 2023</a:t>
            </a:r>
            <a:r>
              <a:rPr lang="it-IT" dirty="0"/>
              <a:t>, nel corso di diverse riunioni della Cabina di Regia sono stati nuovamente esaminati i dati concernenti i progetti oggetto di definanziamento, con specifico riferimento a quelli facenti capo agli Enti territoriali ai fini del processo di concreta attuazione.</a:t>
            </a:r>
          </a:p>
          <a:p>
            <a:pPr algn="just"/>
            <a:r>
              <a:rPr lang="it-IT" dirty="0"/>
              <a:t>In </a:t>
            </a:r>
            <a:r>
              <a:rPr lang="it-IT" dirty="0">
                <a:hlinkClick r:id="rId2"/>
              </a:rPr>
              <a:t>particolare nella riunione del 10 ottobre </a:t>
            </a:r>
            <a:r>
              <a:rPr lang="it-IT" dirty="0"/>
              <a:t>è stato esaminato lo stato di attuazione dei </a:t>
            </a:r>
            <a:r>
              <a:rPr lang="it-IT" b="1" dirty="0"/>
              <a:t>Piani Urbani Integrati </a:t>
            </a:r>
            <a:r>
              <a:rPr lang="it-IT" dirty="0"/>
              <a:t>e sono state confermate significative criticità e ritardi nell’affidamento dei lavori previsti per il 30 luglio 2023. In tale circostanza, il Ministro Fitto, oltre a chiedere ai comuni di procedere al </a:t>
            </a:r>
            <a:r>
              <a:rPr lang="it-IT" b="1" dirty="0"/>
              <a:t>tempestivo aggiornamento dei dati</a:t>
            </a:r>
            <a:r>
              <a:rPr lang="it-IT" dirty="0"/>
              <a:t>, ha manifestato l’intenzione di adottare uno specifico </a:t>
            </a:r>
            <a:r>
              <a:rPr lang="it-IT" b="1" dirty="0">
                <a:solidFill>
                  <a:schemeClr val="accent2"/>
                </a:solidFill>
              </a:rPr>
              <a:t>provvedimento normativo</a:t>
            </a:r>
            <a:r>
              <a:rPr lang="it-IT" dirty="0"/>
              <a:t>, dove sarà chiarito che, in caso di mancato raggiungimento dell’obiettivo, i </a:t>
            </a:r>
            <a:r>
              <a:rPr lang="it-IT" b="1" dirty="0">
                <a:solidFill>
                  <a:schemeClr val="accent2"/>
                </a:solidFill>
              </a:rPr>
              <a:t>soggetti attuatori </a:t>
            </a:r>
            <a:r>
              <a:rPr lang="it-IT" dirty="0"/>
              <a:t>saranno chiamati a </a:t>
            </a:r>
            <a:r>
              <a:rPr lang="it-IT" b="1" dirty="0">
                <a:solidFill>
                  <a:schemeClr val="accent2"/>
                </a:solidFill>
              </a:rPr>
              <a:t>concorrere al pagamento della sanzione </a:t>
            </a:r>
            <a:r>
              <a:rPr lang="it-IT" dirty="0"/>
              <a:t>e ad assicurare il finanziamento degli interventi ritenuti inammissibili. </a:t>
            </a:r>
            <a:r>
              <a:rPr lang="it-IT" b="1" dirty="0">
                <a:hlinkClick r:id="rId3"/>
              </a:rPr>
              <a:t>Per il comunicato Anci, cliccare qui</a:t>
            </a:r>
            <a:endParaRPr lang="it-IT" b="1" dirty="0"/>
          </a:p>
          <a:p>
            <a:pPr algn="just"/>
            <a:r>
              <a:rPr lang="it-IT" dirty="0"/>
              <a:t>Nel corso delle </a:t>
            </a:r>
            <a:r>
              <a:rPr lang="it-IT" dirty="0">
                <a:hlinkClick r:id="rId4"/>
              </a:rPr>
              <a:t>sessioni del 16 ottobre</a:t>
            </a:r>
            <a:r>
              <a:rPr lang="it-IT" dirty="0"/>
              <a:t>, la Cabina di regia ha condiviso la necessità, con riferimento allo stato di attuazione della misura per la gestione del rischio alluvioni e per la riduzione del rischio idrogeologico, di avviare un “monitoraggio rafforzato”, con tutte le Regioni, per verificare il rigoroso rispetto del termine previsto. </a:t>
            </a:r>
          </a:p>
          <a:p>
            <a:pPr algn="just"/>
            <a:endParaRPr lang="it-IT" dirty="0"/>
          </a:p>
          <a:p>
            <a:pPr algn="just"/>
            <a:endParaRPr lang="it-IT" dirty="0"/>
          </a:p>
        </p:txBody>
      </p:sp>
      <p:sp>
        <p:nvSpPr>
          <p:cNvPr id="4" name="Segnaposto piè di pagina 3">
            <a:extLst>
              <a:ext uri="{FF2B5EF4-FFF2-40B4-BE49-F238E27FC236}">
                <a16:creationId xmlns:a16="http://schemas.microsoft.com/office/drawing/2014/main" id="{0F5AE36F-E73E-3F36-1AA8-FC68D3DB2FE6}"/>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948438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DFCA35-20B1-25DB-2B1E-F48F4D547D8A}"/>
              </a:ext>
            </a:extLst>
          </p:cNvPr>
          <p:cNvSpPr>
            <a:spLocks noGrp="1"/>
          </p:cNvSpPr>
          <p:nvPr>
            <p:ph type="title"/>
          </p:nvPr>
        </p:nvSpPr>
        <p:spPr/>
        <p:txBody>
          <a:bodyPr/>
          <a:lstStyle/>
          <a:p>
            <a:r>
              <a:rPr lang="it-IT" dirty="0"/>
              <a:t>Bibliografia e </a:t>
            </a:r>
            <a:r>
              <a:rPr lang="it-IT" dirty="0" err="1"/>
              <a:t>linkografia</a:t>
            </a:r>
            <a:endParaRPr lang="it-IT" dirty="0"/>
          </a:p>
        </p:txBody>
      </p:sp>
      <p:sp>
        <p:nvSpPr>
          <p:cNvPr id="3" name="Segnaposto contenuto 2">
            <a:extLst>
              <a:ext uri="{FF2B5EF4-FFF2-40B4-BE49-F238E27FC236}">
                <a16:creationId xmlns:a16="http://schemas.microsoft.com/office/drawing/2014/main" id="{4CF6ABEF-A6A1-1609-C2EB-7F154467955C}"/>
              </a:ext>
            </a:extLst>
          </p:cNvPr>
          <p:cNvSpPr>
            <a:spLocks noGrp="1"/>
          </p:cNvSpPr>
          <p:nvPr>
            <p:ph idx="1"/>
          </p:nvPr>
        </p:nvSpPr>
        <p:spPr/>
        <p:txBody>
          <a:bodyPr/>
          <a:lstStyle/>
          <a:p>
            <a:r>
              <a:rPr lang="it-IT" dirty="0"/>
              <a:t>Giacomo </a:t>
            </a:r>
            <a:r>
              <a:rPr lang="it-IT" dirty="0" err="1"/>
              <a:t>Menegus</a:t>
            </a:r>
            <a:r>
              <a:rPr lang="it-IT" dirty="0"/>
              <a:t>, La Riforma della Governance del PNRR, «Osservatorio Costituzionale», Fasc. 3/2023, 6 giugno, pp 208-2013.</a:t>
            </a:r>
          </a:p>
          <a:p>
            <a:r>
              <a:rPr lang="it-IT" dirty="0"/>
              <a:t>Servizio Sudi della Camera dei Deputati, </a:t>
            </a:r>
            <a:r>
              <a:rPr lang="it-IT" dirty="0">
                <a:hlinkClick r:id="rId2"/>
              </a:rPr>
              <a:t>Le Proposte del Governo per la Revisione del PNRR e il Capitolo REPOWEREU 31 luglio 2023 </a:t>
            </a:r>
            <a:endParaRPr lang="it-IT" dirty="0"/>
          </a:p>
          <a:p>
            <a:r>
              <a:rPr lang="it-IT" dirty="0"/>
              <a:t>Servizio Sudi della Camera dei Deputati, </a:t>
            </a:r>
            <a:r>
              <a:rPr lang="it-IT" dirty="0">
                <a:hlinkClick r:id="rId3"/>
              </a:rPr>
              <a:t>Il PNRR italiano. Un quadro di sintesi</a:t>
            </a:r>
            <a:endParaRPr lang="it-IT" dirty="0"/>
          </a:p>
          <a:p>
            <a:r>
              <a:rPr lang="it-IT" dirty="0"/>
              <a:t>Servizio Sudi della Camera dei Deputati,</a:t>
            </a:r>
            <a:r>
              <a:rPr lang="it-IT" dirty="0">
                <a:hlinkClick r:id="rId4"/>
              </a:rPr>
              <a:t> La governance del PNRR</a:t>
            </a:r>
            <a:endParaRPr lang="it-IT" dirty="0"/>
          </a:p>
          <a:p>
            <a:r>
              <a:rPr lang="it-IT" dirty="0">
                <a:highlight>
                  <a:srgbClr val="FFFF00"/>
                </a:highlight>
              </a:rPr>
              <a:t>(da integrare)</a:t>
            </a:r>
          </a:p>
        </p:txBody>
      </p:sp>
      <p:sp>
        <p:nvSpPr>
          <p:cNvPr id="4" name="Segnaposto piè di pagina 3">
            <a:extLst>
              <a:ext uri="{FF2B5EF4-FFF2-40B4-BE49-F238E27FC236}">
                <a16:creationId xmlns:a16="http://schemas.microsoft.com/office/drawing/2014/main" id="{A49EA316-0A83-72E7-064E-03A7FEA6E058}"/>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079222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5B0B454B-6DD3-73AA-B716-718E88BF3B15}"/>
              </a:ext>
            </a:extLst>
          </p:cNvPr>
          <p:cNvGraphicFramePr/>
          <p:nvPr>
            <p:extLst>
              <p:ext uri="{D42A27DB-BD31-4B8C-83A1-F6EECF244321}">
                <p14:modId xmlns:p14="http://schemas.microsoft.com/office/powerpoint/2010/main" val="3680120874"/>
              </p:ext>
            </p:extLst>
          </p:nvPr>
        </p:nvGraphicFramePr>
        <p:xfrm>
          <a:off x="85725" y="136525"/>
          <a:ext cx="12020550" cy="6508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piè di pagina 2">
            <a:extLst>
              <a:ext uri="{FF2B5EF4-FFF2-40B4-BE49-F238E27FC236}">
                <a16:creationId xmlns:a16="http://schemas.microsoft.com/office/drawing/2014/main" id="{60C1DB0F-6F5B-A711-E024-2094AD410E20}"/>
              </a:ext>
            </a:extLst>
          </p:cNvPr>
          <p:cNvSpPr>
            <a:spLocks noGrp="1"/>
          </p:cNvSpPr>
          <p:nvPr>
            <p:ph type="ftr" sz="quarter" idx="11"/>
          </p:nvPr>
        </p:nvSpPr>
        <p:spPr/>
        <p:txBody>
          <a:bodyPr/>
          <a:lstStyle/>
          <a:p>
            <a:r>
              <a:rPr lang="it-IT" dirty="0"/>
              <a:t>Seminario nazionale "Stato di attuazione del PNRR” -  Alta Scuola SPI LUCIANO LAMA</a:t>
            </a:r>
          </a:p>
          <a:p>
            <a:r>
              <a:rPr lang="it-IT" dirty="0"/>
              <a:t>Roma, 9 novembre 2023</a:t>
            </a:r>
          </a:p>
        </p:txBody>
      </p:sp>
    </p:spTree>
    <p:extLst>
      <p:ext uri="{BB962C8B-B14F-4D97-AF65-F5344CB8AC3E}">
        <p14:creationId xmlns:p14="http://schemas.microsoft.com/office/powerpoint/2010/main" val="7316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FD4EA4-31B8-7120-F372-A2CA03578306}"/>
              </a:ext>
            </a:extLst>
          </p:cNvPr>
          <p:cNvSpPr>
            <a:spLocks noGrp="1"/>
          </p:cNvSpPr>
          <p:nvPr>
            <p:ph type="title"/>
          </p:nvPr>
        </p:nvSpPr>
        <p:spPr/>
        <p:txBody>
          <a:bodyPr/>
          <a:lstStyle/>
          <a:p>
            <a:r>
              <a:rPr lang="it-IT" dirty="0"/>
              <a:t>L’impostazione Meloni</a:t>
            </a:r>
          </a:p>
        </p:txBody>
      </p:sp>
      <p:sp>
        <p:nvSpPr>
          <p:cNvPr id="3" name="Segnaposto contenuto 2">
            <a:extLst>
              <a:ext uri="{FF2B5EF4-FFF2-40B4-BE49-F238E27FC236}">
                <a16:creationId xmlns:a16="http://schemas.microsoft.com/office/drawing/2014/main" id="{7A7C28F5-358F-FB02-1269-82B86F136D98}"/>
              </a:ext>
            </a:extLst>
          </p:cNvPr>
          <p:cNvSpPr>
            <a:spLocks noGrp="1"/>
          </p:cNvSpPr>
          <p:nvPr>
            <p:ph idx="1"/>
          </p:nvPr>
        </p:nvSpPr>
        <p:spPr/>
        <p:txBody>
          <a:bodyPr>
            <a:normAutofit fontScale="92500" lnSpcReduction="10000"/>
          </a:bodyPr>
          <a:lstStyle/>
          <a:p>
            <a:pPr algn="just"/>
            <a:r>
              <a:rPr lang="it-IT" dirty="0"/>
              <a:t>Il fulcro della nuova governance non risiede più nell’asse Presidenza del Consiglio-MEF, ma nella sola Presidenza del Consiglio, con specifico riferimento alla neoistituita </a:t>
            </a:r>
            <a:r>
              <a:rPr lang="it-IT" b="1" dirty="0"/>
              <a:t>Struttura di Missione PNRR</a:t>
            </a:r>
            <a:r>
              <a:rPr lang="it-IT" dirty="0"/>
              <a:t> con a capo il Ministro Fitto.</a:t>
            </a:r>
          </a:p>
          <a:p>
            <a:pPr algn="just"/>
            <a:r>
              <a:rPr lang="it-IT" dirty="0"/>
              <a:t>La nuova struttura di missione accentrerà una serie di importanti funzioni precedentemente distribuite tra i principali organismi tecnici quali, ad esempio, il Servizio centrale per il PNRR istituito presso il MEF</a:t>
            </a:r>
            <a:r>
              <a:rPr lang="it-IT" dirty="0">
                <a:sym typeface="Wingdings" panose="05000000000000000000" pitchFamily="2" charset="2"/>
              </a:rPr>
              <a:t></a:t>
            </a:r>
            <a:r>
              <a:rPr lang="it-IT" dirty="0"/>
              <a:t>  emerge una </a:t>
            </a:r>
            <a:r>
              <a:rPr lang="it-IT" b="1" dirty="0">
                <a:solidFill>
                  <a:schemeClr val="accent2"/>
                </a:solidFill>
              </a:rPr>
              <a:t>connotazione decisamente più politica </a:t>
            </a:r>
            <a:r>
              <a:rPr lang="it-IT" dirty="0"/>
              <a:t>e una </a:t>
            </a:r>
            <a:r>
              <a:rPr lang="it-IT" b="1" dirty="0"/>
              <a:t>gestione marcatamente più accentrata</a:t>
            </a:r>
            <a:r>
              <a:rPr lang="it-IT" dirty="0"/>
              <a:t> rispetto alla precedente.</a:t>
            </a:r>
          </a:p>
          <a:p>
            <a:pPr algn="just"/>
            <a:r>
              <a:rPr lang="it-IT" dirty="0"/>
              <a:t>Viene immediatamente </a:t>
            </a:r>
            <a:r>
              <a:rPr lang="it-IT" b="1" dirty="0">
                <a:solidFill>
                  <a:schemeClr val="accent2"/>
                </a:solidFill>
              </a:rPr>
              <a:t>ripristinato il principio di spoils system</a:t>
            </a:r>
            <a:r>
              <a:rPr lang="it-IT" dirty="0"/>
              <a:t>, introducendo (con l’art. 1, c. 1, del DL 13/2023) la </a:t>
            </a:r>
            <a:r>
              <a:rPr lang="it-IT" b="1" dirty="0"/>
              <a:t>possibilità per le amministrazioni centrali </a:t>
            </a:r>
            <a:r>
              <a:rPr lang="it-IT" dirty="0"/>
              <a:t>titolari di interventi (ministeri) di prevedere: «</a:t>
            </a:r>
            <a:r>
              <a:rPr lang="it-IT" i="1" dirty="0"/>
              <a:t>la </a:t>
            </a:r>
            <a:r>
              <a:rPr lang="it-IT" b="1" i="1" dirty="0"/>
              <a:t>riorganizzazione</a:t>
            </a:r>
            <a:r>
              <a:rPr lang="it-IT" i="1" dirty="0"/>
              <a:t> della struttura di livello dirigenziale generale ovvero dell'unità di missione di livello dirigenziale generale preposta allo </a:t>
            </a:r>
            <a:r>
              <a:rPr lang="it-IT" b="1" i="1" dirty="0"/>
              <a:t>svolgimento delle attività previste dal medesimo </a:t>
            </a:r>
            <a:r>
              <a:rPr lang="it-IT" i="1" dirty="0"/>
              <a:t>articolo 8 del decreto-legge n. 77 del 2021, anche mediante il trasferimento delle funzioni e delle attività attribuite all'unità di missione istituita ad altra struttura di livello dirigenziale generale individuata tra quelle già esistenti</a:t>
            </a:r>
            <a:r>
              <a:rPr lang="it-IT" dirty="0"/>
              <a:t>»</a:t>
            </a:r>
            <a:r>
              <a:rPr lang="it-IT" dirty="0">
                <a:sym typeface="Wingdings" panose="05000000000000000000" pitchFamily="2" charset="2"/>
              </a:rPr>
              <a:t> con la conseguente </a:t>
            </a:r>
            <a:r>
              <a:rPr lang="it-IT" b="1" dirty="0">
                <a:sym typeface="Wingdings" panose="05000000000000000000" pitchFamily="2" charset="2"/>
              </a:rPr>
              <a:t>possibile decadenza </a:t>
            </a:r>
            <a:r>
              <a:rPr lang="it-IT" dirty="0">
                <a:sym typeface="Wingdings" panose="05000000000000000000" pitchFamily="2" charset="2"/>
              </a:rPr>
              <a:t>del </a:t>
            </a:r>
            <a:r>
              <a:rPr lang="it-IT" b="1" dirty="0">
                <a:sym typeface="Wingdings" panose="05000000000000000000" pitchFamily="2" charset="2"/>
              </a:rPr>
              <a:t>personale dirigenziale i</a:t>
            </a:r>
            <a:r>
              <a:rPr lang="it-IT" dirty="0">
                <a:sym typeface="Wingdings" panose="05000000000000000000" pitchFamily="2" charset="2"/>
              </a:rPr>
              <a:t>n carica.</a:t>
            </a:r>
            <a:endParaRPr lang="it-IT" dirty="0"/>
          </a:p>
          <a:p>
            <a:endParaRPr lang="it-IT" dirty="0"/>
          </a:p>
        </p:txBody>
      </p:sp>
      <p:sp>
        <p:nvSpPr>
          <p:cNvPr id="4" name="Segnaposto piè di pagina 3">
            <a:extLst>
              <a:ext uri="{FF2B5EF4-FFF2-40B4-BE49-F238E27FC236}">
                <a16:creationId xmlns:a16="http://schemas.microsoft.com/office/drawing/2014/main" id="{B00596A1-9EA4-A5FC-A77C-78CEB915663E}"/>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562864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F329D-9F09-07C0-3C3B-385F137C8FBF}"/>
              </a:ext>
            </a:extLst>
          </p:cNvPr>
          <p:cNvSpPr>
            <a:spLocks noGrp="1"/>
          </p:cNvSpPr>
          <p:nvPr>
            <p:ph type="title"/>
          </p:nvPr>
        </p:nvSpPr>
        <p:spPr/>
        <p:txBody>
          <a:bodyPr/>
          <a:lstStyle/>
          <a:p>
            <a:r>
              <a:rPr lang="it-IT" dirty="0"/>
              <a:t>L’impostazione Meloni</a:t>
            </a:r>
          </a:p>
        </p:txBody>
      </p:sp>
      <p:sp>
        <p:nvSpPr>
          <p:cNvPr id="3" name="Segnaposto contenuto 2">
            <a:extLst>
              <a:ext uri="{FF2B5EF4-FFF2-40B4-BE49-F238E27FC236}">
                <a16:creationId xmlns:a16="http://schemas.microsoft.com/office/drawing/2014/main" id="{4FEE012F-86F4-C10F-BB0F-F81BD5AB9EE3}"/>
              </a:ext>
            </a:extLst>
          </p:cNvPr>
          <p:cNvSpPr>
            <a:spLocks noGrp="1"/>
          </p:cNvSpPr>
          <p:nvPr>
            <p:ph idx="1"/>
          </p:nvPr>
        </p:nvSpPr>
        <p:spPr/>
        <p:txBody>
          <a:bodyPr/>
          <a:lstStyle/>
          <a:p>
            <a:pPr algn="just"/>
            <a:r>
              <a:rPr lang="it-IT" dirty="0"/>
              <a:t>Se diverse </a:t>
            </a:r>
            <a:r>
              <a:rPr lang="it-IT" b="1" dirty="0"/>
              <a:t>strutture tecniche</a:t>
            </a:r>
            <a:r>
              <a:rPr lang="it-IT" dirty="0"/>
              <a:t>, quali la Segreteria tecnica o Unità per la razionalizzazione e il miglioramento della regolazione, vengono </a:t>
            </a:r>
            <a:r>
              <a:rPr lang="it-IT" b="1" dirty="0"/>
              <a:t>dunque fortemente ridimensionate </a:t>
            </a:r>
            <a:r>
              <a:rPr lang="it-IT" dirty="0"/>
              <a:t>dalle modifiche introdotte dal DL 13/2023, organismi come il </a:t>
            </a:r>
            <a:r>
              <a:rPr lang="it-IT" b="1" dirty="0">
                <a:solidFill>
                  <a:schemeClr val="accent2"/>
                </a:solidFill>
              </a:rPr>
              <a:t>Nucleo PNRR Stato-Regioni </a:t>
            </a:r>
            <a:r>
              <a:rPr lang="it-IT" dirty="0"/>
              <a:t>subiscono un destino ancora più incerto.</a:t>
            </a:r>
          </a:p>
          <a:p>
            <a:pPr algn="just"/>
            <a:r>
              <a:rPr lang="it-IT" dirty="0"/>
              <a:t>Il D.L. n. 13 del 2023, infatti, ha </a:t>
            </a:r>
            <a:r>
              <a:rPr lang="it-IT" b="1" dirty="0">
                <a:solidFill>
                  <a:schemeClr val="accent2"/>
                </a:solidFill>
              </a:rPr>
              <a:t>demandato ad un D.P.C.M. </a:t>
            </a:r>
            <a:r>
              <a:rPr lang="it-IT" dirty="0"/>
              <a:t>il compito di prevedere una </a:t>
            </a:r>
            <a:r>
              <a:rPr lang="it-IT" b="1" dirty="0">
                <a:solidFill>
                  <a:schemeClr val="accent2"/>
                </a:solidFill>
              </a:rPr>
              <a:t>riorganizzazione delle strutture </a:t>
            </a:r>
            <a:r>
              <a:rPr lang="it-IT" dirty="0"/>
              <a:t>presso la Presidenza del Consiglio, ovvero: le unità di missione istituite presso la P.C.M.; la struttura per il supporto tecnico all'Osservatorio nazionale sulla condizione delle persone con disabilità; il Nucleo PNRR Stato-Regioni.</a:t>
            </a:r>
          </a:p>
          <a:p>
            <a:pPr algn="just"/>
            <a:r>
              <a:rPr lang="it-IT" dirty="0"/>
              <a:t>La Cabina di Regia </a:t>
            </a:r>
            <a:r>
              <a:rPr lang="it-IT" b="1" dirty="0">
                <a:solidFill>
                  <a:schemeClr val="accent2"/>
                </a:solidFill>
              </a:rPr>
              <a:t>appare rafforzata </a:t>
            </a:r>
            <a:r>
              <a:rPr lang="it-IT" dirty="0"/>
              <a:t>dal processo di riforma in quanto, oltre a mantenere i poteri di indirizzo, impulso e coordinamento generale sull'attuazione degli interventi del PNRR, ottiene anche</a:t>
            </a:r>
            <a:r>
              <a:rPr lang="it-IT" b="0" i="0" dirty="0">
                <a:solidFill>
                  <a:srgbClr val="212121"/>
                </a:solidFill>
                <a:effectLst/>
              </a:rPr>
              <a:t> il compito di assicurare la cooperazione con il </a:t>
            </a:r>
            <a:r>
              <a:rPr lang="it-IT" b="1" i="0" dirty="0">
                <a:solidFill>
                  <a:srgbClr val="212121"/>
                </a:solidFill>
                <a:effectLst/>
              </a:rPr>
              <a:t>partenariato economico, sociale e territoriale</a:t>
            </a:r>
            <a:r>
              <a:rPr lang="it-IT" b="0" i="0" dirty="0">
                <a:solidFill>
                  <a:srgbClr val="212121"/>
                </a:solidFill>
                <a:effectLst/>
              </a:rPr>
              <a:t> (prima attribuito al Tavolo permanente per il partenariato economico, sociale e territoriale, soppresso dal D.L. n. 13 del 2023).</a:t>
            </a:r>
            <a:endParaRPr lang="it-IT" dirty="0"/>
          </a:p>
        </p:txBody>
      </p:sp>
      <p:sp>
        <p:nvSpPr>
          <p:cNvPr id="4" name="Segnaposto piè di pagina 3">
            <a:extLst>
              <a:ext uri="{FF2B5EF4-FFF2-40B4-BE49-F238E27FC236}">
                <a16:creationId xmlns:a16="http://schemas.microsoft.com/office/drawing/2014/main" id="{4AEC1249-F53A-C642-A93C-5BE2D5F846B1}"/>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998401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26EB8FDA-0099-0E09-ECDA-A23CC4D9CB28}"/>
              </a:ext>
            </a:extLst>
          </p:cNvPr>
          <p:cNvGraphicFramePr/>
          <p:nvPr>
            <p:extLst>
              <p:ext uri="{D42A27DB-BD31-4B8C-83A1-F6EECF244321}">
                <p14:modId xmlns:p14="http://schemas.microsoft.com/office/powerpoint/2010/main" val="1135192928"/>
              </p:ext>
            </p:extLst>
          </p:nvPr>
        </p:nvGraphicFramePr>
        <p:xfrm>
          <a:off x="905523" y="177554"/>
          <a:ext cx="10786369" cy="573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a:extLst>
              <a:ext uri="{FF2B5EF4-FFF2-40B4-BE49-F238E27FC236}">
                <a16:creationId xmlns:a16="http://schemas.microsoft.com/office/drawing/2014/main" id="{853A4587-2735-B61A-E5DA-04FB52318C87}"/>
              </a:ext>
            </a:extLst>
          </p:cNvPr>
          <p:cNvSpPr txBox="1"/>
          <p:nvPr/>
        </p:nvSpPr>
        <p:spPr>
          <a:xfrm>
            <a:off x="1012054" y="328474"/>
            <a:ext cx="4847207" cy="830997"/>
          </a:xfrm>
          <a:prstGeom prst="rect">
            <a:avLst/>
          </a:prstGeom>
          <a:noFill/>
        </p:spPr>
        <p:txBody>
          <a:bodyPr wrap="square" rtlCol="0">
            <a:spAutoFit/>
          </a:bodyPr>
          <a:lstStyle/>
          <a:p>
            <a:pPr algn="ctr"/>
            <a:r>
              <a:rPr lang="it-IT" sz="2400" b="1" dirty="0">
                <a:solidFill>
                  <a:schemeClr val="accent4"/>
                </a:solidFill>
              </a:rPr>
              <a:t>La Nuova Struttura di Missione PNRR</a:t>
            </a:r>
          </a:p>
        </p:txBody>
      </p:sp>
      <p:sp>
        <p:nvSpPr>
          <p:cNvPr id="4" name="Segnaposto piè di pagina 3">
            <a:extLst>
              <a:ext uri="{FF2B5EF4-FFF2-40B4-BE49-F238E27FC236}">
                <a16:creationId xmlns:a16="http://schemas.microsoft.com/office/drawing/2014/main" id="{30864E28-269A-FC5B-6C55-882342D20329}"/>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100544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9C5476F5-6D77-040E-45E3-EE7D6D7C52AF}"/>
              </a:ext>
            </a:extLst>
          </p:cNvPr>
          <p:cNvGraphicFramePr/>
          <p:nvPr>
            <p:extLst>
              <p:ext uri="{D42A27DB-BD31-4B8C-83A1-F6EECF244321}">
                <p14:modId xmlns:p14="http://schemas.microsoft.com/office/powerpoint/2010/main" val="4285081503"/>
              </p:ext>
            </p:extLst>
          </p:nvPr>
        </p:nvGraphicFramePr>
        <p:xfrm>
          <a:off x="168677" y="310718"/>
          <a:ext cx="11949342" cy="5956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piè di pagina 2">
            <a:extLst>
              <a:ext uri="{FF2B5EF4-FFF2-40B4-BE49-F238E27FC236}">
                <a16:creationId xmlns:a16="http://schemas.microsoft.com/office/drawing/2014/main" id="{8072E47D-F6F5-F7D6-07B0-BD9E2CF43C70}"/>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3958741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2AF419-7AF2-4E29-771A-A92011BBD05A}"/>
              </a:ext>
            </a:extLst>
          </p:cNvPr>
          <p:cNvSpPr>
            <a:spLocks noGrp="1"/>
          </p:cNvSpPr>
          <p:nvPr>
            <p:ph type="title"/>
          </p:nvPr>
        </p:nvSpPr>
        <p:spPr/>
        <p:txBody>
          <a:bodyPr>
            <a:normAutofit/>
          </a:bodyPr>
          <a:lstStyle/>
          <a:p>
            <a:r>
              <a:rPr lang="it-IT" sz="6600" dirty="0"/>
              <a:t>La III Relazione sullo stato di attuazione </a:t>
            </a:r>
          </a:p>
        </p:txBody>
      </p:sp>
      <p:sp>
        <p:nvSpPr>
          <p:cNvPr id="3" name="Segnaposto testo 2">
            <a:extLst>
              <a:ext uri="{FF2B5EF4-FFF2-40B4-BE49-F238E27FC236}">
                <a16:creationId xmlns:a16="http://schemas.microsoft.com/office/drawing/2014/main" id="{58C5F93B-ADF9-5917-11A2-E99680AD7C20}"/>
              </a:ext>
            </a:extLst>
          </p:cNvPr>
          <p:cNvSpPr>
            <a:spLocks noGrp="1"/>
          </p:cNvSpPr>
          <p:nvPr>
            <p:ph type="body" idx="1"/>
          </p:nvPr>
        </p:nvSpPr>
        <p:spPr/>
        <p:txBody>
          <a:bodyPr>
            <a:normAutofit/>
          </a:bodyPr>
          <a:lstStyle/>
          <a:p>
            <a:endParaRPr lang="it-IT" sz="1800" dirty="0"/>
          </a:p>
        </p:txBody>
      </p:sp>
      <p:sp>
        <p:nvSpPr>
          <p:cNvPr id="4" name="Segnaposto piè di pagina 3">
            <a:extLst>
              <a:ext uri="{FF2B5EF4-FFF2-40B4-BE49-F238E27FC236}">
                <a16:creationId xmlns:a16="http://schemas.microsoft.com/office/drawing/2014/main" id="{DE966364-4591-C375-A962-0DBEB4179EEC}"/>
              </a:ext>
            </a:extLst>
          </p:cNvPr>
          <p:cNvSpPr>
            <a:spLocks noGrp="1"/>
          </p:cNvSpPr>
          <p:nvPr>
            <p:ph type="ftr" sz="quarter" idx="11"/>
          </p:nvPr>
        </p:nvSpPr>
        <p:spPr/>
        <p:txBody>
          <a:bodyPr/>
          <a:lstStyle/>
          <a:p>
            <a:r>
              <a:rPr lang="it-IT"/>
              <a:t>Seminario nazionale "Stato di attuazione del PNRR” -  Alta Scuola SPI, Roma, 9 novembre 2023</a:t>
            </a:r>
          </a:p>
        </p:txBody>
      </p:sp>
    </p:spTree>
    <p:extLst>
      <p:ext uri="{BB962C8B-B14F-4D97-AF65-F5344CB8AC3E}">
        <p14:creationId xmlns:p14="http://schemas.microsoft.com/office/powerpoint/2010/main" val="2626792245"/>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3366</TotalTime>
  <Words>5551</Words>
  <Application>Microsoft Office PowerPoint</Application>
  <PresentationFormat>Widescreen</PresentationFormat>
  <Paragraphs>249</Paragraphs>
  <Slides>35</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Calibri Light</vt:lpstr>
      <vt:lpstr>Georgia</vt:lpstr>
      <vt:lpstr>Titillium Web</vt:lpstr>
      <vt:lpstr>Wingdings</vt:lpstr>
      <vt:lpstr>Retrospettivo</vt:lpstr>
      <vt:lpstr>Lo Stato di attuazione del PNRR</vt:lpstr>
      <vt:lpstr>La nuova Governance</vt:lpstr>
      <vt:lpstr>L’impostazione Draghi</vt:lpstr>
      <vt:lpstr>Presentazione standard di PowerPoint</vt:lpstr>
      <vt:lpstr>L’impostazione Meloni</vt:lpstr>
      <vt:lpstr>L’impostazione Meloni</vt:lpstr>
      <vt:lpstr>Presentazione standard di PowerPoint</vt:lpstr>
      <vt:lpstr>Presentazione standard di PowerPoint</vt:lpstr>
      <vt:lpstr>La III Relazione sullo stato di attuazione </vt:lpstr>
      <vt:lpstr>Le Premesse</vt:lpstr>
      <vt:lpstr>Il Contenuto</vt:lpstr>
      <vt:lpstr>Contenuto – le risorse erogate</vt:lpstr>
      <vt:lpstr>Presentazione standard di PowerPoint</vt:lpstr>
      <vt:lpstr>Contenuto – le risorse spese</vt:lpstr>
      <vt:lpstr>Presentazione standard di PowerPoint</vt:lpstr>
      <vt:lpstr>Contenuto – le risorse spese</vt:lpstr>
      <vt:lpstr>Contenuto – Gli Elementi di Debolezza del PNRR</vt:lpstr>
      <vt:lpstr>Presentazione standard di PowerPoint</vt:lpstr>
      <vt:lpstr>Contenuto – Gli Elementi di Debolezza del PNRR</vt:lpstr>
      <vt:lpstr>Le criticità della Terza Relazione</vt:lpstr>
      <vt:lpstr>Le proposte di modifica e il capitolo  REPowerEU</vt:lpstr>
      <vt:lpstr>Art. 21 Regolamento (UE) 2021/241 </vt:lpstr>
      <vt:lpstr>Il piano REPower EU</vt:lpstr>
      <vt:lpstr>REPower EU e nuove possibilità di modifica</vt:lpstr>
      <vt:lpstr>Il Governo Meloni e le prospettive di modifica</vt:lpstr>
      <vt:lpstr>Proposte per la revisione del PNRR e capitolo REPowerEU – le premesse</vt:lpstr>
      <vt:lpstr>Proposte per la revisione del PNRR e capitolo REPowerEU – il contenuto</vt:lpstr>
      <vt:lpstr>Proposte per la revisione del PNRR e capitolo REPowerEU – il contenuto</vt:lpstr>
      <vt:lpstr>Perché definanziare?</vt:lpstr>
      <vt:lpstr>Cosa viene definanziato?</vt:lpstr>
      <vt:lpstr>Dove vengono dirottate le risorse?</vt:lpstr>
      <vt:lpstr>Definanziamento – le criticità</vt:lpstr>
      <vt:lpstr>Definanziamento – Le Criticità</vt:lpstr>
      <vt:lpstr>Definanziamento – Gli Ultimi Sviluppi</vt:lpstr>
      <vt:lpstr>Bibliografia e linkografia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Stato di attuazione del PNRR</dc:title>
  <dc:creator>Arseni Chiara</dc:creator>
  <cp:lastModifiedBy>Campanelli Manuela</cp:lastModifiedBy>
  <cp:revision>45</cp:revision>
  <cp:lastPrinted>2023-11-06T12:02:18Z</cp:lastPrinted>
  <dcterms:created xsi:type="dcterms:W3CDTF">2023-10-30T06:43:00Z</dcterms:created>
  <dcterms:modified xsi:type="dcterms:W3CDTF">2023-11-20T14:19:00Z</dcterms:modified>
</cp:coreProperties>
</file>